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06807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1pPr>
    <a:lvl2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2pPr>
    <a:lvl3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3pPr>
    <a:lvl4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4pPr>
    <a:lvl5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5pPr>
    <a:lvl6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6pPr>
    <a:lvl7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7pPr>
    <a:lvl8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8pPr>
    <a:lvl9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380">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snapToObjects="1">
      <p:cViewPr varScale="1">
        <p:scale>
          <a:sx n="71" d="100"/>
          <a:sy n="71" d="100"/>
        </p:scale>
        <p:origin x="1147" y="43"/>
      </p:cViewPr>
      <p:guideLst>
        <p:guide orient="horz" pos="2380"/>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86107256"/>
      </p:ext>
    </p:extLst>
  </p:cSld>
  <p:clrMap bg1="lt1" tx1="dk1" bg2="lt2" tx2="dk2" accent1="accent1" accent2="accent2" accent3="accent3" accent4="accent4" accent5="accent5" accent6="accent6" hlink="hlink" folHlink="folHlink"/>
  <p:notesStyle>
    <a:lvl1pPr defTabSz="1042872" latinLnBrk="0">
      <a:defRPr sz="1400">
        <a:latin typeface="+mn-lt"/>
        <a:ea typeface="+mn-ea"/>
        <a:cs typeface="+mn-cs"/>
        <a:sym typeface="Calibri"/>
      </a:defRPr>
    </a:lvl1pPr>
    <a:lvl2pPr indent="228600" defTabSz="1042872" latinLnBrk="0">
      <a:defRPr sz="1400">
        <a:latin typeface="+mn-lt"/>
        <a:ea typeface="+mn-ea"/>
        <a:cs typeface="+mn-cs"/>
        <a:sym typeface="Calibri"/>
      </a:defRPr>
    </a:lvl2pPr>
    <a:lvl3pPr indent="457200" defTabSz="1042872" latinLnBrk="0">
      <a:defRPr sz="1400">
        <a:latin typeface="+mn-lt"/>
        <a:ea typeface="+mn-ea"/>
        <a:cs typeface="+mn-cs"/>
        <a:sym typeface="Calibri"/>
      </a:defRPr>
    </a:lvl3pPr>
    <a:lvl4pPr indent="685800" defTabSz="1042872" latinLnBrk="0">
      <a:defRPr sz="1400">
        <a:latin typeface="+mn-lt"/>
        <a:ea typeface="+mn-ea"/>
        <a:cs typeface="+mn-cs"/>
        <a:sym typeface="Calibri"/>
      </a:defRPr>
    </a:lvl4pPr>
    <a:lvl5pPr indent="914400" defTabSz="1042872" latinLnBrk="0">
      <a:defRPr sz="1400">
        <a:latin typeface="+mn-lt"/>
        <a:ea typeface="+mn-ea"/>
        <a:cs typeface="+mn-cs"/>
        <a:sym typeface="Calibri"/>
      </a:defRPr>
    </a:lvl5pPr>
    <a:lvl6pPr indent="1143000" defTabSz="1042872" latinLnBrk="0">
      <a:defRPr sz="1400">
        <a:latin typeface="+mn-lt"/>
        <a:ea typeface="+mn-ea"/>
        <a:cs typeface="+mn-cs"/>
        <a:sym typeface="Calibri"/>
      </a:defRPr>
    </a:lvl6pPr>
    <a:lvl7pPr indent="1371600" defTabSz="1042872" latinLnBrk="0">
      <a:defRPr sz="1400">
        <a:latin typeface="+mn-lt"/>
        <a:ea typeface="+mn-ea"/>
        <a:cs typeface="+mn-cs"/>
        <a:sym typeface="Calibri"/>
      </a:defRPr>
    </a:lvl7pPr>
    <a:lvl8pPr indent="1600200" defTabSz="1042872" latinLnBrk="0">
      <a:defRPr sz="1400">
        <a:latin typeface="+mn-lt"/>
        <a:ea typeface="+mn-ea"/>
        <a:cs typeface="+mn-cs"/>
        <a:sym typeface="Calibri"/>
      </a:defRPr>
    </a:lvl8pPr>
    <a:lvl9pPr indent="1828800" defTabSz="1042872"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pic>
        <p:nvPicPr>
          <p:cNvPr id="6" name="Image 5">
            <a:extLst>
              <a:ext uri="{FF2B5EF4-FFF2-40B4-BE49-F238E27FC236}">
                <a16:creationId xmlns:a16="http://schemas.microsoft.com/office/drawing/2014/main" id="{C1D4805B-925D-4D49-88F4-C26E228A28A1}"/>
              </a:ext>
            </a:extLst>
          </p:cNvPr>
          <p:cNvPicPr>
            <a:picLocks noChangeAspect="1"/>
          </p:cNvPicPr>
          <p:nvPr userDrawn="1"/>
        </p:nvPicPr>
        <p:blipFill>
          <a:blip r:embed="rId2"/>
          <a:stretch>
            <a:fillRect/>
          </a:stretch>
        </p:blipFill>
        <p:spPr>
          <a:xfrm>
            <a:off x="-133917" y="5589983"/>
            <a:ext cx="2199783" cy="2080876"/>
          </a:xfrm>
          <a:prstGeom prst="rect">
            <a:avLst/>
          </a:prstGeom>
        </p:spPr>
      </p:pic>
      <p:pic>
        <p:nvPicPr>
          <p:cNvPr id="7" name="image3.png">
            <a:extLst>
              <a:ext uri="{FF2B5EF4-FFF2-40B4-BE49-F238E27FC236}">
                <a16:creationId xmlns:a16="http://schemas.microsoft.com/office/drawing/2014/main" id="{BD3CD870-899E-EC46-B514-56090689216A}"/>
              </a:ext>
            </a:extLst>
          </p:cNvPr>
          <p:cNvPicPr>
            <a:picLocks noChangeAspect="1"/>
          </p:cNvPicPr>
          <p:nvPr userDrawn="1"/>
        </p:nvPicPr>
        <p:blipFill>
          <a:blip r:embed="rId3"/>
          <a:stretch>
            <a:fillRect/>
          </a:stretch>
        </p:blipFill>
        <p:spPr>
          <a:xfrm>
            <a:off x="0" y="0"/>
            <a:ext cx="10680700" cy="1175695"/>
          </a:xfrm>
          <a:prstGeom prst="rect">
            <a:avLst/>
          </a:prstGeom>
          <a:ln w="12700">
            <a:miter lim="400000"/>
          </a:ln>
        </p:spPr>
      </p:pic>
      <p:pic>
        <p:nvPicPr>
          <p:cNvPr id="20" name="image2.png" descr="pasted-image.pdf"/>
          <p:cNvPicPr>
            <a:picLocks noChangeAspect="1"/>
          </p:cNvPicPr>
          <p:nvPr/>
        </p:nvPicPr>
        <p:blipFill>
          <a:blip r:embed="rId4"/>
          <a:stretch>
            <a:fillRect/>
          </a:stretch>
        </p:blipFill>
        <p:spPr>
          <a:xfrm>
            <a:off x="517394" y="205817"/>
            <a:ext cx="2777993" cy="76405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9" name="Shape 29"/>
          <p:cNvSpPr>
            <a:spLocks noGrp="1"/>
          </p:cNvSpPr>
          <p:nvPr>
            <p:ph type="pic" sz="half" idx="13"/>
          </p:nvPr>
        </p:nvSpPr>
        <p:spPr>
          <a:xfrm>
            <a:off x="2095048" y="1658198"/>
            <a:ext cx="6413185" cy="3555270"/>
          </a:xfrm>
          <a:prstGeom prst="rect">
            <a:avLst/>
          </a:prstGeom>
        </p:spPr>
        <p:txBody>
          <a:bodyPr lIns="91439" tIns="45719" rIns="91439" bIns="45719"/>
          <a:lstStyle/>
          <a:p>
            <a:endParaRPr/>
          </a:p>
        </p:txBody>
      </p:sp>
      <p:sp>
        <p:nvSpPr>
          <p:cNvPr id="30" name="Shape 30"/>
          <p:cNvSpPr>
            <a:spLocks noGrp="1"/>
          </p:cNvSpPr>
          <p:nvPr>
            <p:ph type="body" sz="quarter" idx="1"/>
          </p:nvPr>
        </p:nvSpPr>
        <p:spPr>
          <a:xfrm>
            <a:off x="2095048" y="5918980"/>
            <a:ext cx="6413185" cy="887587"/>
          </a:xfrm>
          <a:prstGeom prst="rect">
            <a:avLst/>
          </a:prstGeom>
        </p:spPr>
        <p:txBody>
          <a:bodyPr lIns="52144" tIns="52144" rIns="52144" bIns="52144">
            <a:normAutofit/>
          </a:bodyPr>
          <a:lstStyle>
            <a:lvl1pPr marL="0" indent="0">
              <a:spcBef>
                <a:spcPts val="300"/>
              </a:spcBef>
              <a:buSzTx/>
              <a:buFontTx/>
              <a:buNone/>
              <a:defRPr sz="1600"/>
            </a:lvl1pPr>
            <a:lvl2pPr marL="0" indent="0">
              <a:spcBef>
                <a:spcPts val="300"/>
              </a:spcBef>
              <a:buSzTx/>
              <a:buFontTx/>
              <a:buNone/>
              <a:defRPr sz="1600"/>
            </a:lvl2pPr>
            <a:lvl3pPr marL="0" indent="0">
              <a:spcBef>
                <a:spcPts val="300"/>
              </a:spcBef>
              <a:buSzTx/>
              <a:buFontTx/>
              <a:buNone/>
              <a:defRPr sz="1600"/>
            </a:lvl3pPr>
            <a:lvl4pPr marL="0" indent="0">
              <a:spcBef>
                <a:spcPts val="300"/>
              </a:spcBef>
              <a:buSzTx/>
              <a:buFontTx/>
              <a:buNone/>
              <a:defRPr sz="1600"/>
            </a:lvl4pPr>
            <a:lvl5pPr marL="0" indent="0">
              <a:spcBef>
                <a:spcPts val="300"/>
              </a:spcBef>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5"/>
          <a:stretch>
            <a:fillRect/>
          </a:stretch>
        </p:blipFill>
        <p:spPr>
          <a:xfrm>
            <a:off x="0" y="2860"/>
            <a:ext cx="10680700" cy="7550781"/>
          </a:xfrm>
          <a:prstGeom prst="rect">
            <a:avLst/>
          </a:prstGeom>
          <a:ln w="12700">
            <a:miter lim="400000"/>
          </a:ln>
        </p:spPr>
      </p:pic>
      <p:sp>
        <p:nvSpPr>
          <p:cNvPr id="3" name="Shape 3"/>
          <p:cNvSpPr>
            <a:spLocks noGrp="1"/>
          </p:cNvSpPr>
          <p:nvPr>
            <p:ph type="title"/>
          </p:nvPr>
        </p:nvSpPr>
        <p:spPr>
          <a:xfrm>
            <a:off x="1600250" y="848357"/>
            <a:ext cx="8544561" cy="18383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r>
              <a:t>Texte du titre</a:t>
            </a:r>
          </a:p>
        </p:txBody>
      </p:sp>
      <p:sp>
        <p:nvSpPr>
          <p:cNvPr id="4" name="Shape 4"/>
          <p:cNvSpPr>
            <a:spLocks noGrp="1"/>
          </p:cNvSpPr>
          <p:nvPr>
            <p:ph type="body" idx="1"/>
          </p:nvPr>
        </p:nvSpPr>
        <p:spPr>
          <a:xfrm>
            <a:off x="5961536" y="2686755"/>
            <a:ext cx="4183275" cy="486974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Texte niveau 1</a:t>
            </a:r>
          </a:p>
          <a:p>
            <a:pPr lvl="1"/>
            <a:r>
              <a:t>Texte niveau 2</a:t>
            </a:r>
          </a:p>
          <a:p>
            <a:pPr lvl="2"/>
            <a:r>
              <a:t>Texte niveau 3</a:t>
            </a:r>
          </a:p>
          <a:p>
            <a:pPr lvl="3"/>
            <a:r>
              <a:t>Texte niveau 4</a:t>
            </a:r>
          </a:p>
          <a:p>
            <a:pPr lvl="4"/>
            <a:r>
              <a:t>Texte niveau 5</a:t>
            </a:r>
          </a:p>
        </p:txBody>
      </p:sp>
      <p:sp>
        <p:nvSpPr>
          <p:cNvPr id="5" name="Shape 5"/>
          <p:cNvSpPr>
            <a:spLocks noGrp="1"/>
          </p:cNvSpPr>
          <p:nvPr>
            <p:ph type="sldNum" sz="quarter" idx="2"/>
          </p:nvPr>
        </p:nvSpPr>
        <p:spPr>
          <a:xfrm>
            <a:off x="7395882" y="6869138"/>
            <a:ext cx="258621" cy="269237"/>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1pPr>
      <a:lvl2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2pPr>
      <a:lvl3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3pPr>
      <a:lvl4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4pPr>
      <a:lvl5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5pPr>
      <a:lvl6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6pPr>
      <a:lvl7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7pPr>
      <a:lvl8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8pPr>
      <a:lvl9pPr marL="0" marR="0" indent="0" algn="ctr" defTabSz="521437"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Calibri"/>
        </a:defRPr>
      </a:lvl9pPr>
    </p:titleStyle>
    <p:bodyStyle>
      <a:lvl1pPr marL="391077" marR="0" indent="-391077"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88070" marR="0" indent="-36663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90497" marR="0" indent="-34762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7239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93827"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3015263"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53670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4058137"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579573"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p:bodyStyle>
    <p:otherStyle>
      <a:lvl1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52143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2"/>
          <a:stretch>
            <a:fillRect/>
          </a:stretch>
        </p:blipFill>
        <p:spPr>
          <a:xfrm>
            <a:off x="3494170" y="384319"/>
            <a:ext cx="4455351" cy="5342841"/>
          </a:xfrm>
          <a:prstGeom prst="rect">
            <a:avLst/>
          </a:prstGeom>
          <a:ln w="12700">
            <a:miter lim="400000"/>
          </a:ln>
          <a:effectLst>
            <a:outerShdw blurRad="304800" dir="14313677" rotWithShape="0">
              <a:srgbClr val="000000">
                <a:alpha val="70000"/>
              </a:srgbClr>
            </a:outerShdw>
          </a:effectLst>
        </p:spPr>
      </p:pic>
      <p:sp>
        <p:nvSpPr>
          <p:cNvPr id="42" name="Shape 42"/>
          <p:cNvSpPr/>
          <p:nvPr/>
        </p:nvSpPr>
        <p:spPr>
          <a:xfrm>
            <a:off x="6384773" y="6299304"/>
            <a:ext cx="4005471"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r">
              <a:defRPr sz="2000" b="1">
                <a:solidFill>
                  <a:srgbClr val="FFFFFF"/>
                </a:solidFill>
                <a:latin typeface="+mn-lt"/>
                <a:ea typeface="+mn-ea"/>
                <a:cs typeface="+mn-cs"/>
                <a:sym typeface="Calibri"/>
              </a:defRPr>
            </a:pPr>
            <a:r>
              <a:rPr lang="fr-FR" dirty="0">
                <a:solidFill>
                  <a:srgbClr val="D6A202"/>
                </a:solidFill>
              </a:rPr>
              <a:t>DOSSIER DE CANDIDATURE</a:t>
            </a:r>
          </a:p>
          <a:p>
            <a:pPr algn="r">
              <a:defRPr sz="2000" b="1">
                <a:solidFill>
                  <a:srgbClr val="FFFFFF"/>
                </a:solidFill>
                <a:latin typeface="+mn-lt"/>
                <a:ea typeface="+mn-ea"/>
                <a:cs typeface="+mn-cs"/>
                <a:sym typeface="Calibri"/>
              </a:defRPr>
            </a:pPr>
            <a:r>
              <a:rPr lang="fr-FR" dirty="0">
                <a:solidFill>
                  <a:srgbClr val="D6A202"/>
                </a:solidFill>
              </a:rPr>
              <a:t>TROPHÉES SPORSORA 2021 </a:t>
            </a:r>
          </a:p>
          <a:p>
            <a:pPr algn="r">
              <a:defRPr sz="2000" b="1">
                <a:solidFill>
                  <a:srgbClr val="FFFFFF"/>
                </a:solidFill>
                <a:latin typeface="+mn-lt"/>
                <a:ea typeface="+mn-ea"/>
                <a:cs typeface="+mn-cs"/>
                <a:sym typeface="Calibri"/>
              </a:defRPr>
            </a:pPr>
            <a:r>
              <a:rPr lang="fr-FR" dirty="0">
                <a:solidFill>
                  <a:srgbClr val="D6A202"/>
                </a:solidFill>
              </a:rPr>
              <a:t>17</a:t>
            </a:r>
            <a:r>
              <a:rPr lang="fr-FR" sz="1600" baseline="37500" dirty="0">
                <a:solidFill>
                  <a:srgbClr val="D6A202"/>
                </a:solidFill>
              </a:rPr>
              <a:t>ÈME</a:t>
            </a:r>
            <a:r>
              <a:rPr lang="fr-FR" dirty="0">
                <a:solidFill>
                  <a:srgbClr val="D6A202"/>
                </a:solidFill>
              </a:rPr>
              <a:t> ÉDITION</a:t>
            </a:r>
          </a:p>
        </p:txBody>
      </p:sp>
      <p:sp>
        <p:nvSpPr>
          <p:cNvPr id="2" name="ZoneTexte 1">
            <a:extLst>
              <a:ext uri="{FF2B5EF4-FFF2-40B4-BE49-F238E27FC236}">
                <a16:creationId xmlns:a16="http://schemas.microsoft.com/office/drawing/2014/main" id="{3F48CC47-5976-4554-AF53-88F22F3FA758}"/>
              </a:ext>
            </a:extLst>
          </p:cNvPr>
          <p:cNvSpPr txBox="1"/>
          <p:nvPr/>
        </p:nvSpPr>
        <p:spPr>
          <a:xfrm>
            <a:off x="290456" y="6945635"/>
            <a:ext cx="477639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D6A202"/>
                </a:solidFill>
                <a:effectLst/>
                <a:uFillTx/>
                <a:latin typeface="+mn-lt"/>
                <a:ea typeface="+mj-ea"/>
                <a:cs typeface="+mj-cs"/>
                <a:sym typeface="Helvetica"/>
              </a:rPr>
              <a:t>DATE LIMITE DE REMISE LE 20 NOVEMBRE 2020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02DD9F-7B5B-1E49-88A3-CED49A9A5EBC}"/>
              </a:ext>
            </a:extLst>
          </p:cNvPr>
          <p:cNvSpPr txBox="1"/>
          <p:nvPr/>
        </p:nvSpPr>
        <p:spPr>
          <a:xfrm>
            <a:off x="778686" y="1754342"/>
            <a:ext cx="9126777" cy="1987526"/>
          </a:xfrm>
          <a:prstGeom prst="rect">
            <a:avLst/>
          </a:prstGeom>
          <a:noFill/>
        </p:spPr>
        <p:txBody>
          <a:bodyPr wrap="square" lIns="63305" tIns="31652" rIns="63305" bIns="31652" rtlCol="0" anchor="t">
            <a:spAutoFit/>
          </a:bodyPr>
          <a:lstStyle/>
          <a:p>
            <a:pPr algn="just" fontAlgn="base"/>
            <a:r>
              <a:rPr lang="fr-FR" sz="1800" b="1" u="sng" dirty="0">
                <a:solidFill>
                  <a:srgbClr val="C00000"/>
                </a:solidFill>
                <a:latin typeface="+mn-lt"/>
              </a:rPr>
              <a:t>RAPPEL DES CONSIGNES :</a:t>
            </a:r>
            <a:r>
              <a:rPr lang="fr-FR" sz="1800" u="sng" dirty="0">
                <a:solidFill>
                  <a:srgbClr val="C00000"/>
                </a:solidFill>
                <a:latin typeface="+mn-lt"/>
              </a:rPr>
              <a:t>​</a:t>
            </a:r>
            <a:endParaRPr lang="fr-FR" sz="1800" u="sng">
              <a:solidFill>
                <a:srgbClr val="C00000"/>
              </a:solidFill>
              <a:latin typeface="+mn-lt"/>
              <a:cs typeface="Calibri"/>
            </a:endParaRPr>
          </a:p>
          <a:p>
            <a:pPr algn="just" fontAlgn="base"/>
            <a:r>
              <a:rPr lang="fr-FR" sz="1100" dirty="0">
                <a:latin typeface="+mn-lt"/>
              </a:rPr>
              <a:t>​</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Attention, il est demandé un dossier par candidature​</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La présentation de votre campagne devra être remise sous format PowerPoint​</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Les contenus devront être écrits en </a:t>
            </a:r>
            <a:r>
              <a:rPr lang="fr-FR" sz="1600" u="sng" dirty="0">
                <a:latin typeface="+mn-lt"/>
              </a:rPr>
              <a:t>police </a:t>
            </a:r>
            <a:r>
              <a:rPr lang="fr-FR" sz="1600" u="sng" dirty="0" err="1">
                <a:latin typeface="+mn-lt"/>
              </a:rPr>
              <a:t>calibri</a:t>
            </a:r>
            <a:r>
              <a:rPr lang="fr-FR" sz="1600" u="sng" dirty="0">
                <a:latin typeface="+mn-lt"/>
              </a:rPr>
              <a:t> 12</a:t>
            </a:r>
            <a:r>
              <a:rPr lang="fr-FR" sz="1600" dirty="0">
                <a:latin typeface="+mn-lt"/>
              </a:rPr>
              <a:t> dans les emplacements prédéfinis​</a:t>
            </a:r>
            <a:endParaRPr lang="fr-FR" sz="1600" dirty="0">
              <a:latin typeface="+mn-lt"/>
              <a:cs typeface="Calibri"/>
            </a:endParaRPr>
          </a:p>
          <a:p>
            <a:pPr marL="197825" indent="-197825" algn="just" fontAlgn="base">
              <a:buFont typeface="Arial" panose="020B0604020202020204" pitchFamily="34" charset="0"/>
              <a:buChar char="•"/>
            </a:pPr>
            <a:r>
              <a:rPr lang="fr-FR" sz="1600" dirty="0">
                <a:latin typeface="+mn-lt"/>
              </a:rPr>
              <a:t>Merci de ne créer aucune diapositive supplémentaire</a:t>
            </a:r>
            <a:endParaRPr lang="fr-FR" sz="1600" dirty="0">
              <a:latin typeface="+mn-lt"/>
              <a:cs typeface="Calibri"/>
            </a:endParaRPr>
          </a:p>
          <a:p>
            <a:pPr algn="just" fontAlgn="base"/>
            <a:endParaRPr lang="fr-FR" sz="1600" b="1" u="sng" dirty="0">
              <a:solidFill>
                <a:srgbClr val="C00000"/>
              </a:solidFill>
              <a:latin typeface="+mn-lt"/>
            </a:endParaRPr>
          </a:p>
          <a:p>
            <a:pPr algn="just" fontAlgn="base"/>
            <a:r>
              <a:rPr lang="fr-FR" sz="1600" b="1" u="sng" dirty="0">
                <a:solidFill>
                  <a:srgbClr val="C00000"/>
                </a:solidFill>
                <a:latin typeface="+mn-lt"/>
              </a:rPr>
              <a:t>Tout dossier ne respectant pas les consignes ne sera pas retenu.</a:t>
            </a:r>
            <a:endParaRPr lang="fr-FR" sz="1600" dirty="0">
              <a:solidFill>
                <a:srgbClr val="000000"/>
              </a:solidFill>
              <a:latin typeface="+mn-lt"/>
              <a:cs typeface="Calibri" panose="020F0502020204030204"/>
            </a:endParaRPr>
          </a:p>
        </p:txBody>
      </p:sp>
      <p:sp>
        <p:nvSpPr>
          <p:cNvPr id="4" name="ZoneTexte 5">
            <a:extLst>
              <a:ext uri="{FF2B5EF4-FFF2-40B4-BE49-F238E27FC236}">
                <a16:creationId xmlns:a16="http://schemas.microsoft.com/office/drawing/2014/main" id="{772BB74A-97D0-C34B-9639-1A17C717CF7E}"/>
              </a:ext>
            </a:extLst>
          </p:cNvPr>
          <p:cNvSpPr txBox="1"/>
          <p:nvPr/>
        </p:nvSpPr>
        <p:spPr>
          <a:xfrm>
            <a:off x="778686" y="4311475"/>
            <a:ext cx="9121489" cy="340921"/>
          </a:xfrm>
          <a:prstGeom prst="rect">
            <a:avLst/>
          </a:prstGeom>
          <a:noFill/>
        </p:spPr>
        <p:txBody>
          <a:bodyPr wrap="square" lIns="63305" tIns="31652" rIns="63305" bIns="31652" rtlCol="0" anchor="t">
            <a:spAutoFit/>
          </a:bodyPr>
          <a:lstStyle/>
          <a:p>
            <a:r>
              <a:rPr lang="fr-FR" sz="1800" b="1" u="sng" dirty="0">
                <a:solidFill>
                  <a:srgbClr val="C00000"/>
                </a:solidFill>
                <a:latin typeface="+mn-ea"/>
                <a:ea typeface="+mn-ea"/>
              </a:rPr>
              <a:t>DÉFINITION DE LA CATÉGORIE :</a:t>
            </a:r>
            <a:endParaRPr lang="en-US" sz="2000">
              <a:latin typeface="+mn-ea"/>
              <a:ea typeface="+mn-ea"/>
            </a:endParaRPr>
          </a:p>
        </p:txBody>
      </p:sp>
      <p:sp>
        <p:nvSpPr>
          <p:cNvPr id="5" name="ZoneTexte 4">
            <a:extLst>
              <a:ext uri="{FF2B5EF4-FFF2-40B4-BE49-F238E27FC236}">
                <a16:creationId xmlns:a16="http://schemas.microsoft.com/office/drawing/2014/main" id="{00F280CE-F4D6-0A44-9025-004117D89A7A}"/>
              </a:ext>
            </a:extLst>
          </p:cNvPr>
          <p:cNvSpPr txBox="1"/>
          <p:nvPr/>
        </p:nvSpPr>
        <p:spPr>
          <a:xfrm>
            <a:off x="773196" y="4773737"/>
            <a:ext cx="9134308" cy="2033692"/>
          </a:xfrm>
          <a:prstGeom prst="rect">
            <a:avLst/>
          </a:prstGeom>
          <a:noFill/>
          <a:ln w="19050">
            <a:noFill/>
          </a:ln>
        </p:spPr>
        <p:txBody>
          <a:bodyPr wrap="square" lIns="63305" tIns="31652" rIns="63305" bIns="31652" rtlCol="0" anchor="t">
            <a:spAutoFit/>
          </a:bodyPr>
          <a:lstStyle/>
          <a:p>
            <a:pPr algn="just"/>
            <a:r>
              <a:rPr lang="fr-FR" sz="1600" dirty="0">
                <a:latin typeface="+mn-ea"/>
                <a:ea typeface="+mn-ea"/>
                <a:cs typeface="+mn-lt"/>
              </a:rPr>
              <a:t>Nous souhaitons que les Trophées SPORSORA 2021 démontrent la capacité de notre communauté du sport à agir, réagir, se réinventer, s'adapter, être flexible. Sponsors, détenteurs de droits, agences, start-ups, athlètes, ONG … tous boxeront dans une seule et unique catégorie pour cette 17ème édition. </a:t>
            </a:r>
            <a:endParaRPr lang="en-US" sz="1600" dirty="0">
              <a:latin typeface="+mn-ea"/>
              <a:ea typeface="+mn-ea"/>
              <a:cs typeface="+mn-lt"/>
            </a:endParaRPr>
          </a:p>
          <a:p>
            <a:pPr algn="just"/>
            <a:endParaRPr lang="fr-FR" sz="1600" dirty="0">
              <a:solidFill>
                <a:srgbClr val="000000"/>
              </a:solidFill>
              <a:latin typeface="+mn-ea"/>
              <a:ea typeface="+mn-ea"/>
              <a:cs typeface="Calibri"/>
            </a:endParaRPr>
          </a:p>
          <a:p>
            <a:pPr algn="just"/>
            <a:r>
              <a:rPr lang="fr-FR" sz="1600" dirty="0">
                <a:solidFill>
                  <a:srgbClr val="000000"/>
                </a:solidFill>
                <a:latin typeface="+mn-ea"/>
                <a:ea typeface="+mn-ea"/>
                <a:cs typeface="Calibri"/>
              </a:rPr>
              <a:t>Les initiatives primées seront les plus responsables et les plus innovantes. </a:t>
            </a:r>
            <a:r>
              <a:rPr lang="fr-FR" sz="1600" dirty="0">
                <a:latin typeface="+mn-ea"/>
                <a:ea typeface="+mn-ea"/>
                <a:cs typeface="+mn-lt"/>
              </a:rPr>
              <a:t>Seront valorisées les actions significatives ayant eu pour objectif de développer des concepts innovants servant l’économie du sport ainsi que son impact positif et responsable ... pendant la crise sanitaire mais aussi pour la relance du secteur.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DD8A184-9369-4A61-B753-9C1C487838FE}"/>
              </a:ext>
            </a:extLst>
          </p:cNvPr>
          <p:cNvGrpSpPr/>
          <p:nvPr/>
        </p:nvGrpSpPr>
        <p:grpSpPr>
          <a:xfrm>
            <a:off x="561806" y="5276858"/>
            <a:ext cx="9808565" cy="2650482"/>
            <a:chOff x="561806" y="4916808"/>
            <a:chExt cx="9808565" cy="2650482"/>
          </a:xfrm>
        </p:grpSpPr>
        <p:sp>
          <p:nvSpPr>
            <p:cNvPr id="14" name="Espace réservé du contenu 8">
              <a:extLst>
                <a:ext uri="{FF2B5EF4-FFF2-40B4-BE49-F238E27FC236}">
                  <a16:creationId xmlns:a16="http://schemas.microsoft.com/office/drawing/2014/main" id="{49BE4F73-FB9E-EC47-919F-5785B2C5603C}"/>
                </a:ext>
              </a:extLst>
            </p:cNvPr>
            <p:cNvSpPr txBox="1">
              <a:spLocks/>
            </p:cNvSpPr>
            <p:nvPr/>
          </p:nvSpPr>
          <p:spPr>
            <a:xfrm>
              <a:off x="561806" y="4916808"/>
              <a:ext cx="4605266" cy="2650482"/>
            </a:xfrm>
            <a:prstGeom prst="rect">
              <a:avLst/>
            </a:prstGeom>
          </p:spPr>
          <p:txBody>
            <a:bodyPr vert="horz" lIns="63305" tIns="31652" rIns="63305" bIns="31652" rtlCol="0" anchor="t">
              <a:noAutofit/>
            </a:bodyPr>
            <a:lstStyle>
              <a:lvl1pPr marL="391077" marR="0" indent="-391077"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1pPr>
              <a:lvl2pPr marL="888070" marR="0" indent="-36663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2pPr>
              <a:lvl3pPr marL="1390497" marR="0" indent="-347624"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3pPr>
              <a:lvl4pPr marL="197239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4pPr>
              <a:lvl5pPr marL="2493827"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5pPr>
              <a:lvl6pPr marL="3015263"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6pPr>
              <a:lvl7pPr marL="3536700" marR="0" indent="-408078"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7pPr>
              <a:lvl8pPr marL="4058137"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8pPr>
              <a:lvl9pPr marL="4579573" marR="0" indent="-408080" algn="l" defTabSz="521437" rtl="0" latinLnBrk="0">
                <a:lnSpc>
                  <a:spcPct val="100000"/>
                </a:lnSpc>
                <a:spcBef>
                  <a:spcPts val="800"/>
                </a:spcBef>
                <a:spcAft>
                  <a:spcPts val="0"/>
                </a:spcAft>
                <a:buClrTx/>
                <a:buSzPct val="100000"/>
                <a:buFont typeface="Arial"/>
                <a:buChar char="•"/>
                <a:tabLst/>
                <a:defRPr sz="3600" b="0" i="0" u="none" strike="noStrike" cap="none" spc="0" baseline="0">
                  <a:ln>
                    <a:noFill/>
                  </a:ln>
                  <a:solidFill>
                    <a:srgbClr val="000000"/>
                  </a:solidFill>
                  <a:uFillTx/>
                  <a:latin typeface="+mn-lt"/>
                  <a:ea typeface="+mn-ea"/>
                  <a:cs typeface="+mn-cs"/>
                  <a:sym typeface="Calibri"/>
                </a:defRPr>
              </a:lvl9pPr>
            </a:lstStyle>
            <a:p>
              <a:pPr marL="0" indent="0" hangingPunct="1">
                <a:buFont typeface="Arial"/>
                <a:buNone/>
              </a:pPr>
              <a:r>
                <a:rPr lang="fr-FR" sz="1800" b="1" u="sng" dirty="0">
                  <a:solidFill>
                    <a:srgbClr val="C00000"/>
                  </a:solidFill>
                  <a:cs typeface="+mj-cs"/>
                </a:rPr>
                <a:t>MON INITIATIVE À UN IMPACT POSITIF SUR :</a:t>
              </a:r>
            </a:p>
            <a:p>
              <a:pPr marL="0" indent="0" hangingPunct="1">
                <a:buFont typeface="Arial"/>
                <a:buNone/>
              </a:pPr>
              <a:endParaRPr lang="fr-FR" sz="1600" b="1" u="sng" dirty="0">
                <a:solidFill>
                  <a:srgbClr val="C00000"/>
                </a:solidFill>
                <a:cs typeface="+mj-cs"/>
              </a:endParaRPr>
            </a:p>
            <a:p>
              <a:pPr hangingPunct="1">
                <a:spcBef>
                  <a:spcPts val="0"/>
                </a:spcBef>
                <a:buFont typeface="Courier New" panose="02070309020205020404" pitchFamily="49" charset="0"/>
                <a:buChar char="o"/>
              </a:pPr>
              <a:r>
                <a:rPr lang="fr-FR" sz="1600" dirty="0">
                  <a:cs typeface="+mj-cs"/>
                </a:rPr>
                <a:t>La santé </a:t>
              </a:r>
            </a:p>
            <a:p>
              <a:pPr hangingPunct="1">
                <a:spcBef>
                  <a:spcPts val="0"/>
                </a:spcBef>
                <a:buFont typeface="Courier New" panose="02070309020205020404" pitchFamily="49" charset="0"/>
                <a:buChar char="o"/>
              </a:pPr>
              <a:r>
                <a:rPr lang="fr-FR" sz="1600" dirty="0">
                  <a:cs typeface="+mj-cs"/>
                </a:rPr>
                <a:t>Le développement durable</a:t>
              </a:r>
            </a:p>
            <a:p>
              <a:pPr hangingPunct="1">
                <a:buFont typeface="Wingdings" pitchFamily="2" charset="2"/>
                <a:buChar char="q"/>
              </a:pPr>
              <a:endParaRPr lang="fr-FR" sz="1600" dirty="0">
                <a:cs typeface="+mj-cs"/>
              </a:endParaRPr>
            </a:p>
          </p:txBody>
        </p:sp>
        <p:sp>
          <p:nvSpPr>
            <p:cNvPr id="5" name="ZoneTexte 4">
              <a:extLst>
                <a:ext uri="{FF2B5EF4-FFF2-40B4-BE49-F238E27FC236}">
                  <a16:creationId xmlns:a16="http://schemas.microsoft.com/office/drawing/2014/main" id="{EFC4E0B6-315F-4FE7-B119-BECA567C2A47}"/>
                </a:ext>
              </a:extLst>
            </p:cNvPr>
            <p:cNvSpPr txBox="1"/>
            <p:nvPr/>
          </p:nvSpPr>
          <p:spPr>
            <a:xfrm>
              <a:off x="3711300" y="5466906"/>
              <a:ext cx="243372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algn="l" defTabSz="52143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0" cap="none" spc="0" normalizeH="0" baseline="0" noProof="0" dirty="0">
                  <a:ln>
                    <a:noFill/>
                  </a:ln>
                  <a:solidFill>
                    <a:srgbClr val="000000"/>
                  </a:solidFill>
                  <a:effectLst/>
                  <a:uLnTx/>
                  <a:uFillTx/>
                  <a:latin typeface="+mn-lt"/>
                  <a:cs typeface="Helvetica"/>
                  <a:sym typeface="Helvetica"/>
                </a:rPr>
                <a:t>L’accessibilité </a:t>
              </a:r>
            </a:p>
            <a:p>
              <a:pPr marL="285750" marR="0" lvl="0" indent="-285750" algn="l" defTabSz="521437"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600" b="0" i="0" u="none" strike="noStrike" kern="0" cap="none" spc="0" normalizeH="0" baseline="0" noProof="0" dirty="0">
                  <a:ln>
                    <a:noFill/>
                  </a:ln>
                  <a:solidFill>
                    <a:srgbClr val="000000"/>
                  </a:solidFill>
                  <a:effectLst/>
                  <a:uLnTx/>
                  <a:uFillTx/>
                  <a:latin typeface="+mn-lt"/>
                  <a:cs typeface="Helvetica"/>
                  <a:sym typeface="Helvetica"/>
                </a:rPr>
                <a:t>L’éducation </a:t>
              </a:r>
            </a:p>
          </p:txBody>
        </p:sp>
        <p:sp>
          <p:nvSpPr>
            <p:cNvPr id="6" name="ZoneTexte 5">
              <a:extLst>
                <a:ext uri="{FF2B5EF4-FFF2-40B4-BE49-F238E27FC236}">
                  <a16:creationId xmlns:a16="http://schemas.microsoft.com/office/drawing/2014/main" id="{87744540-ABE7-43AF-9427-E029D3CE0E2F}"/>
                </a:ext>
              </a:extLst>
            </p:cNvPr>
            <p:cNvSpPr txBox="1"/>
            <p:nvPr/>
          </p:nvSpPr>
          <p:spPr>
            <a:xfrm>
              <a:off x="6932132" y="5466907"/>
              <a:ext cx="343823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Lien social</a:t>
              </a:r>
            </a:p>
            <a:p>
              <a:pPr marL="285750" indent="-285750">
                <a:buFont typeface="Courier New" panose="02070309020205020404" pitchFamily="49" charset="0"/>
                <a:buChar char="o"/>
              </a:pPr>
              <a:r>
                <a:rPr lang="fr-FR" sz="1600" dirty="0">
                  <a:latin typeface="+mn-lt"/>
                </a:rPr>
                <a:t>Autre (précisez) : …..........................</a:t>
              </a:r>
            </a:p>
          </p:txBody>
        </p:sp>
      </p:grpSp>
      <p:grpSp>
        <p:nvGrpSpPr>
          <p:cNvPr id="12" name="Groupe 11">
            <a:extLst>
              <a:ext uri="{FF2B5EF4-FFF2-40B4-BE49-F238E27FC236}">
                <a16:creationId xmlns:a16="http://schemas.microsoft.com/office/drawing/2014/main" id="{C4317A8F-5D97-43F9-95D2-22A35CD4A97E}"/>
              </a:ext>
            </a:extLst>
          </p:cNvPr>
          <p:cNvGrpSpPr/>
          <p:nvPr/>
        </p:nvGrpSpPr>
        <p:grpSpPr>
          <a:xfrm>
            <a:off x="561806" y="1782000"/>
            <a:ext cx="9808566" cy="2926244"/>
            <a:chOff x="561806" y="1782000"/>
            <a:chExt cx="9808566" cy="2926244"/>
          </a:xfrm>
        </p:grpSpPr>
        <p:grpSp>
          <p:nvGrpSpPr>
            <p:cNvPr id="11" name="Groupe 10">
              <a:extLst>
                <a:ext uri="{FF2B5EF4-FFF2-40B4-BE49-F238E27FC236}">
                  <a16:creationId xmlns:a16="http://schemas.microsoft.com/office/drawing/2014/main" id="{DAEA11CB-1B31-45C0-B1E1-6C05AB601B8D}"/>
                </a:ext>
              </a:extLst>
            </p:cNvPr>
            <p:cNvGrpSpPr/>
            <p:nvPr/>
          </p:nvGrpSpPr>
          <p:grpSpPr>
            <a:xfrm>
              <a:off x="561806" y="1782000"/>
              <a:ext cx="9808566" cy="2926244"/>
              <a:chOff x="561806" y="2000618"/>
              <a:chExt cx="9808566" cy="2926244"/>
            </a:xfrm>
          </p:grpSpPr>
          <p:sp>
            <p:nvSpPr>
              <p:cNvPr id="8" name="ZoneTexte 7">
                <a:extLst>
                  <a:ext uri="{FF2B5EF4-FFF2-40B4-BE49-F238E27FC236}">
                    <a16:creationId xmlns:a16="http://schemas.microsoft.com/office/drawing/2014/main" id="{E428A119-CBC6-8144-AB5C-6A8B5849CE48}"/>
                  </a:ext>
                </a:extLst>
              </p:cNvPr>
              <p:cNvSpPr txBox="1"/>
              <p:nvPr/>
            </p:nvSpPr>
            <p:spPr>
              <a:xfrm>
                <a:off x="561806" y="2000618"/>
                <a:ext cx="9657959" cy="2926244"/>
              </a:xfrm>
              <a:prstGeom prst="rect">
                <a:avLst/>
              </a:prstGeom>
              <a:noFill/>
            </p:spPr>
            <p:txBody>
              <a:bodyPr wrap="square" lIns="63305" tIns="31652" rIns="63305" bIns="31652" rtlCol="0" anchor="t">
                <a:spAutoFit/>
              </a:bodyPr>
              <a:lstStyle/>
              <a:p>
                <a:r>
                  <a:rPr lang="fr-FR" sz="1800" b="1" u="sng" dirty="0">
                    <a:solidFill>
                      <a:srgbClr val="C00000"/>
                    </a:solidFill>
                    <a:latin typeface="+mn-lt"/>
                  </a:rPr>
                  <a:t>FORMULAIRE</a:t>
                </a:r>
                <a:endParaRPr lang="fr-FR" sz="1800" u="sng" dirty="0">
                  <a:latin typeface="+mn-lt"/>
                  <a:cs typeface="Helvetica"/>
                </a:endParaRPr>
              </a:p>
              <a:p>
                <a:pPr>
                  <a:lnSpc>
                    <a:spcPct val="150000"/>
                  </a:lnSpc>
                </a:pPr>
                <a:endParaRPr lang="fr-FR" sz="1600" dirty="0">
                  <a:latin typeface="+mn-lt"/>
                  <a:cs typeface="Calibri"/>
                </a:endParaRPr>
              </a:p>
              <a:p>
                <a:r>
                  <a:rPr lang="fr-FR" sz="1600" dirty="0">
                    <a:latin typeface="+mn-lt"/>
                  </a:rPr>
                  <a:t>Nom de la candidature : …......................................................</a:t>
                </a:r>
              </a:p>
              <a:p>
                <a:endParaRPr lang="fr-FR" sz="1600" dirty="0">
                  <a:latin typeface="+mn-lt"/>
                  <a:cs typeface="Calibri"/>
                </a:endParaRPr>
              </a:p>
              <a:p>
                <a:r>
                  <a:rPr lang="fr-FR" sz="1600" dirty="0">
                    <a:latin typeface="+mn-lt"/>
                  </a:rPr>
                  <a:t>Nom de l’entité : …..................................................................</a:t>
                </a:r>
                <a:endParaRPr lang="fr-FR" sz="1600" dirty="0">
                  <a:latin typeface="+mn-lt"/>
                  <a:cs typeface="Calibri"/>
                </a:endParaRPr>
              </a:p>
              <a:p>
                <a:endParaRPr lang="fr-FR" sz="1600" dirty="0">
                  <a:latin typeface="+mn-lt"/>
                  <a:cs typeface="Calibri"/>
                </a:endParaRPr>
              </a:p>
              <a:p>
                <a:endParaRPr lang="fr-FR" sz="1600" dirty="0">
                  <a:latin typeface="+mn-lt"/>
                  <a:cs typeface="Calibri"/>
                </a:endParaRPr>
              </a:p>
              <a:p>
                <a:r>
                  <a:rPr lang="fr-FR" sz="1600" u="sng" dirty="0">
                    <a:latin typeface="+mn-lt"/>
                  </a:rPr>
                  <a:t>Je suis :</a:t>
                </a:r>
              </a:p>
              <a:p>
                <a:endParaRPr lang="fr-FR" sz="1600" u="sng" dirty="0">
                  <a:latin typeface="+mn-lt"/>
                </a:endParaRPr>
              </a:p>
              <a:p>
                <a:pPr marL="285750" indent="-285750">
                  <a:buFont typeface="Courier New" panose="02070309020205020404" pitchFamily="49" charset="0"/>
                  <a:buChar char="o"/>
                </a:pPr>
                <a:r>
                  <a:rPr lang="fr-FR" sz="1600" dirty="0">
                    <a:latin typeface="+mn-lt"/>
                  </a:rPr>
                  <a:t>Une agence</a:t>
                </a:r>
              </a:p>
              <a:p>
                <a:pPr marL="285750" indent="-285750">
                  <a:buFont typeface="Courier New" panose="02070309020205020404" pitchFamily="49" charset="0"/>
                  <a:buChar char="o"/>
                </a:pPr>
                <a:r>
                  <a:rPr lang="fr-FR" sz="1600" dirty="0">
                    <a:latin typeface="+mn-lt"/>
                  </a:rPr>
                  <a:t>Une start-up</a:t>
                </a:r>
              </a:p>
            </p:txBody>
          </p:sp>
          <p:sp>
            <p:nvSpPr>
              <p:cNvPr id="3" name="ZoneTexte 2">
                <a:extLst>
                  <a:ext uri="{FF2B5EF4-FFF2-40B4-BE49-F238E27FC236}">
                    <a16:creationId xmlns:a16="http://schemas.microsoft.com/office/drawing/2014/main" id="{C5179B80-4CBB-4B3A-8C68-606CE4FB6E20}"/>
                  </a:ext>
                </a:extLst>
              </p:cNvPr>
              <p:cNvSpPr txBox="1"/>
              <p:nvPr/>
            </p:nvSpPr>
            <p:spPr>
              <a:xfrm>
                <a:off x="3711300" y="4336828"/>
                <a:ext cx="243372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Un détenteur de droits</a:t>
                </a:r>
                <a:endParaRPr lang="fr-FR" sz="1600" dirty="0">
                  <a:latin typeface="+mn-lt"/>
                  <a:cs typeface="Calibri"/>
                </a:endParaRPr>
              </a:p>
              <a:p>
                <a:pPr marL="285750" indent="-285750">
                  <a:buFont typeface="Courier New" panose="02070309020205020404" pitchFamily="49" charset="0"/>
                  <a:buChar char="o"/>
                </a:pPr>
                <a:r>
                  <a:rPr lang="fr-FR" sz="1600" dirty="0">
                    <a:latin typeface="+mn-lt"/>
                  </a:rPr>
                  <a:t>Un annonceur</a:t>
                </a:r>
                <a:endParaRPr lang="fr-FR" sz="1600" dirty="0">
                  <a:latin typeface="+mn-lt"/>
                  <a:cs typeface="Calibri"/>
                </a:endParaRPr>
              </a:p>
            </p:txBody>
          </p:sp>
          <p:sp>
            <p:nvSpPr>
              <p:cNvPr id="4" name="ZoneTexte 3">
                <a:extLst>
                  <a:ext uri="{FF2B5EF4-FFF2-40B4-BE49-F238E27FC236}">
                    <a16:creationId xmlns:a16="http://schemas.microsoft.com/office/drawing/2014/main" id="{7911F7E9-D428-4747-A794-B3527CDBBA04}"/>
                  </a:ext>
                </a:extLst>
              </p:cNvPr>
              <p:cNvSpPr txBox="1"/>
              <p:nvPr/>
            </p:nvSpPr>
            <p:spPr>
              <a:xfrm>
                <a:off x="6932133" y="4342091"/>
                <a:ext cx="343823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Courier New" panose="02070309020205020404" pitchFamily="49" charset="0"/>
                  <a:buChar char="o"/>
                </a:pPr>
                <a:r>
                  <a:rPr lang="fr-FR" sz="1600" dirty="0">
                    <a:latin typeface="+mn-lt"/>
                  </a:rPr>
                  <a:t>Une collectivité</a:t>
                </a:r>
              </a:p>
              <a:p>
                <a:pPr marL="285750" indent="-285750">
                  <a:buFont typeface="Courier New" panose="02070309020205020404" pitchFamily="49" charset="0"/>
                  <a:buChar char="o"/>
                </a:pPr>
                <a:r>
                  <a:rPr lang="fr-FR" sz="1600" dirty="0">
                    <a:latin typeface="+mn-lt"/>
                  </a:rPr>
                  <a:t>Autre (précisez) : …..........................</a:t>
                </a:r>
              </a:p>
            </p:txBody>
          </p:sp>
        </p:grpSp>
        <p:sp>
          <p:nvSpPr>
            <p:cNvPr id="2" name="ZoneTexte 1">
              <a:extLst>
                <a:ext uri="{FF2B5EF4-FFF2-40B4-BE49-F238E27FC236}">
                  <a16:creationId xmlns:a16="http://schemas.microsoft.com/office/drawing/2014/main" id="{D9342CC5-810E-4B62-8DFB-E2EDD51B0AA4}"/>
                </a:ext>
              </a:extLst>
            </p:cNvPr>
            <p:cNvSpPr txBox="1"/>
            <p:nvPr/>
          </p:nvSpPr>
          <p:spPr>
            <a:xfrm>
              <a:off x="1347111" y="3672595"/>
              <a:ext cx="320577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fr-FR" sz="1200" b="0" i="1" u="none" strike="noStrike" cap="none" spc="0" normalizeH="0" baseline="0" dirty="0">
                  <a:ln>
                    <a:noFill/>
                  </a:ln>
                  <a:solidFill>
                    <a:srgbClr val="000000"/>
                  </a:solidFill>
                  <a:effectLst/>
                  <a:uFillTx/>
                  <a:latin typeface="+mn-lt"/>
                  <a:ea typeface="+mj-ea"/>
                  <a:cs typeface="+mj-cs"/>
                  <a:sym typeface="Helvetica"/>
                </a:rPr>
                <a:t>Surlignez la ou les bonne(s) réponse(s)</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EB97669-46EE-3444-ACB3-DB77AA7D53BF}"/>
              </a:ext>
            </a:extLst>
          </p:cNvPr>
          <p:cNvSpPr txBox="1"/>
          <p:nvPr/>
        </p:nvSpPr>
        <p:spPr>
          <a:xfrm>
            <a:off x="855465" y="1516313"/>
            <a:ext cx="2625154" cy="369332"/>
          </a:xfrm>
          <a:prstGeom prst="rect">
            <a:avLst/>
          </a:prstGeom>
          <a:noFill/>
        </p:spPr>
        <p:txBody>
          <a:bodyPr wrap="square" lIns="91440" tIns="45720" rIns="91440" bIns="45720" rtlCol="0" anchor="t">
            <a:spAutoFit/>
          </a:bodyPr>
          <a:lstStyle/>
          <a:p>
            <a:r>
              <a:rPr lang="fr-FR" sz="1800" b="1" u="sng" dirty="0">
                <a:solidFill>
                  <a:srgbClr val="C00000"/>
                </a:solidFill>
                <a:latin typeface="+mn-lt"/>
              </a:rPr>
              <a:t>CONTEXTE/DESCRIPTIF</a:t>
            </a:r>
          </a:p>
        </p:txBody>
      </p:sp>
      <p:sp>
        <p:nvSpPr>
          <p:cNvPr id="10" name="ZoneTexte 9">
            <a:extLst>
              <a:ext uri="{FF2B5EF4-FFF2-40B4-BE49-F238E27FC236}">
                <a16:creationId xmlns:a16="http://schemas.microsoft.com/office/drawing/2014/main" id="{07C463F1-7221-F44C-8848-A91ABCF8C04C}"/>
              </a:ext>
            </a:extLst>
          </p:cNvPr>
          <p:cNvSpPr txBox="1"/>
          <p:nvPr/>
        </p:nvSpPr>
        <p:spPr>
          <a:xfrm>
            <a:off x="855465" y="4178720"/>
            <a:ext cx="1283051" cy="369332"/>
          </a:xfrm>
          <a:prstGeom prst="rect">
            <a:avLst/>
          </a:prstGeom>
          <a:noFill/>
        </p:spPr>
        <p:txBody>
          <a:bodyPr wrap="square" rtlCol="0">
            <a:spAutoFit/>
          </a:bodyPr>
          <a:lstStyle/>
          <a:p>
            <a:r>
              <a:rPr lang="fr-FR" sz="1800" b="1" u="sng" dirty="0">
                <a:solidFill>
                  <a:srgbClr val="C00000"/>
                </a:solidFill>
                <a:latin typeface="+mn-lt"/>
              </a:rPr>
              <a:t>OBJECTIFS</a:t>
            </a:r>
            <a:endParaRPr lang="fr-FR" sz="800" dirty="0"/>
          </a:p>
        </p:txBody>
      </p:sp>
      <p:sp>
        <p:nvSpPr>
          <p:cNvPr id="11" name="ZoneTexte 16">
            <a:extLst>
              <a:ext uri="{FF2B5EF4-FFF2-40B4-BE49-F238E27FC236}">
                <a16:creationId xmlns:a16="http://schemas.microsoft.com/office/drawing/2014/main" id="{AB70D41A-90A3-5047-A78F-FA295F37276E}"/>
              </a:ext>
            </a:extLst>
          </p:cNvPr>
          <p:cNvSpPr txBox="1"/>
          <p:nvPr/>
        </p:nvSpPr>
        <p:spPr>
          <a:xfrm>
            <a:off x="846496" y="2026921"/>
            <a:ext cx="8987708" cy="1910582"/>
          </a:xfrm>
          <a:prstGeom prst="rect">
            <a:avLst/>
          </a:prstGeom>
          <a:noFill/>
          <a:ln w="19050">
            <a:solidFill>
              <a:srgbClr val="D6A202"/>
            </a:solidFill>
          </a:ln>
        </p:spPr>
        <p:txBody>
          <a:bodyPr wrap="square" lIns="63305" tIns="31652" rIns="63305" bIns="31652" rtlCol="0" anchor="t">
            <a:spAutoFit/>
          </a:bodyPr>
          <a:lstStyle/>
          <a:p>
            <a:pPr algn="just"/>
            <a:r>
              <a:rPr lang="fr-FR" sz="1200" dirty="0">
                <a:latin typeface="+mn-ea"/>
                <a:ea typeface="+mn-ea"/>
                <a:cs typeface="+mn-lt"/>
              </a:rPr>
              <a:t>Et est </a:t>
            </a:r>
            <a:r>
              <a:rPr lang="fr-FR" sz="1200" dirty="0" err="1">
                <a:latin typeface="+mn-ea"/>
                <a:ea typeface="+mn-ea"/>
                <a:cs typeface="+mn-lt"/>
              </a:rPr>
              <a:t>admodum</a:t>
            </a:r>
            <a:r>
              <a:rPr lang="fr-FR" sz="1200" dirty="0">
                <a:latin typeface="+mn-ea"/>
                <a:ea typeface="+mn-ea"/>
                <a:cs typeface="+mn-lt"/>
              </a:rPr>
              <a:t> </a:t>
            </a:r>
            <a:r>
              <a:rPr lang="fr-FR" sz="1200" dirty="0" err="1">
                <a:latin typeface="+mn-ea"/>
                <a:ea typeface="+mn-ea"/>
                <a:cs typeface="+mn-lt"/>
              </a:rPr>
              <a:t>mirum</a:t>
            </a:r>
            <a:r>
              <a:rPr lang="fr-FR" sz="1200" dirty="0">
                <a:latin typeface="+mn-ea"/>
                <a:ea typeface="+mn-ea"/>
                <a:cs typeface="+mn-lt"/>
              </a:rPr>
              <a:t> </a:t>
            </a:r>
            <a:r>
              <a:rPr lang="fr-FR" sz="1200" dirty="0" err="1">
                <a:latin typeface="+mn-ea"/>
                <a:ea typeface="+mn-ea"/>
                <a:cs typeface="+mn-lt"/>
              </a:rPr>
              <a:t>videre</a:t>
            </a:r>
            <a:r>
              <a:rPr lang="fr-FR" sz="1200" dirty="0">
                <a:latin typeface="+mn-ea"/>
                <a:ea typeface="+mn-ea"/>
                <a:cs typeface="+mn-lt"/>
              </a:rPr>
              <a:t> </a:t>
            </a:r>
            <a:r>
              <a:rPr lang="fr-FR" sz="1200" dirty="0" err="1">
                <a:latin typeface="+mn-ea"/>
                <a:ea typeface="+mn-ea"/>
                <a:cs typeface="+mn-lt"/>
              </a:rPr>
              <a:t>plebem</a:t>
            </a:r>
            <a:r>
              <a:rPr lang="fr-FR" sz="1200" dirty="0">
                <a:latin typeface="+mn-ea"/>
                <a:ea typeface="+mn-ea"/>
                <a:cs typeface="+mn-lt"/>
              </a:rPr>
              <a:t> </a:t>
            </a:r>
            <a:r>
              <a:rPr lang="fr-FR" sz="1200" dirty="0" err="1">
                <a:latin typeface="+mn-ea"/>
                <a:ea typeface="+mn-ea"/>
                <a:cs typeface="+mn-lt"/>
              </a:rPr>
              <a:t>innumeram</a:t>
            </a:r>
            <a:r>
              <a:rPr lang="fr-FR" sz="1200" dirty="0">
                <a:latin typeface="+mn-ea"/>
                <a:ea typeface="+mn-ea"/>
                <a:cs typeface="+mn-lt"/>
              </a:rPr>
              <a:t> </a:t>
            </a:r>
            <a:r>
              <a:rPr lang="fr-FR" sz="1200" dirty="0" err="1">
                <a:latin typeface="+mn-ea"/>
                <a:ea typeface="+mn-ea"/>
                <a:cs typeface="+mn-lt"/>
              </a:rPr>
              <a:t>mentibus</a:t>
            </a:r>
            <a:r>
              <a:rPr lang="fr-FR" sz="1200" dirty="0">
                <a:latin typeface="+mn-ea"/>
                <a:ea typeface="+mn-ea"/>
                <a:cs typeface="+mn-lt"/>
              </a:rPr>
              <a:t> </a:t>
            </a:r>
            <a:r>
              <a:rPr lang="fr-FR" sz="1200" dirty="0" err="1">
                <a:latin typeface="+mn-ea"/>
                <a:ea typeface="+mn-ea"/>
                <a:cs typeface="+mn-lt"/>
              </a:rPr>
              <a:t>ardore</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a:t>
            </a:r>
            <a:r>
              <a:rPr lang="fr-FR" sz="1200" dirty="0" err="1">
                <a:latin typeface="+mn-ea"/>
                <a:ea typeface="+mn-ea"/>
                <a:cs typeface="+mn-lt"/>
              </a:rPr>
              <a:t>infuso</a:t>
            </a:r>
            <a:r>
              <a:rPr lang="fr-FR" sz="1200" dirty="0">
                <a:latin typeface="+mn-ea"/>
                <a:ea typeface="+mn-ea"/>
                <a:cs typeface="+mn-lt"/>
              </a:rPr>
              <a:t> cum </a:t>
            </a:r>
            <a:r>
              <a:rPr lang="fr-FR" sz="1200" dirty="0" err="1">
                <a:latin typeface="+mn-ea"/>
                <a:ea typeface="+mn-ea"/>
                <a:cs typeface="+mn-lt"/>
              </a:rPr>
              <a:t>dimicationum</a:t>
            </a:r>
            <a:r>
              <a:rPr lang="fr-FR" sz="1200" dirty="0">
                <a:latin typeface="+mn-ea"/>
                <a:ea typeface="+mn-ea"/>
                <a:cs typeface="+mn-lt"/>
              </a:rPr>
              <a:t> </a:t>
            </a:r>
            <a:r>
              <a:rPr lang="fr-FR" sz="1200" dirty="0" err="1">
                <a:latin typeface="+mn-ea"/>
                <a:ea typeface="+mn-ea"/>
                <a:cs typeface="+mn-lt"/>
              </a:rPr>
              <a:t>curulium</a:t>
            </a:r>
            <a:r>
              <a:rPr lang="fr-FR" sz="1200" dirty="0">
                <a:latin typeface="+mn-ea"/>
                <a:ea typeface="+mn-ea"/>
                <a:cs typeface="+mn-lt"/>
              </a:rPr>
              <a:t> </a:t>
            </a:r>
            <a:r>
              <a:rPr lang="fr-FR" sz="1200" dirty="0" err="1">
                <a:latin typeface="+mn-ea"/>
                <a:ea typeface="+mn-ea"/>
                <a:cs typeface="+mn-lt"/>
              </a:rPr>
              <a:t>eventu</a:t>
            </a:r>
            <a:r>
              <a:rPr lang="fr-FR" sz="1200" dirty="0">
                <a:latin typeface="+mn-ea"/>
                <a:ea typeface="+mn-ea"/>
                <a:cs typeface="+mn-lt"/>
              </a:rPr>
              <a:t> </a:t>
            </a:r>
            <a:r>
              <a:rPr lang="fr-FR" sz="1200" dirty="0" err="1">
                <a:latin typeface="+mn-ea"/>
                <a:ea typeface="+mn-ea"/>
                <a:cs typeface="+mn-lt"/>
              </a:rPr>
              <a:t>pendentem</a:t>
            </a:r>
            <a:r>
              <a:rPr lang="fr-FR" sz="1200" dirty="0">
                <a:latin typeface="+mn-ea"/>
                <a:ea typeface="+mn-ea"/>
                <a:cs typeface="+mn-lt"/>
              </a:rPr>
              <a:t>. </a:t>
            </a:r>
            <a:r>
              <a:rPr lang="fr-FR" sz="1200" dirty="0" err="1">
                <a:latin typeface="+mn-ea"/>
                <a:ea typeface="+mn-ea"/>
                <a:cs typeface="+mn-lt"/>
              </a:rPr>
              <a:t>haec</a:t>
            </a:r>
            <a:r>
              <a:rPr lang="fr-FR" sz="1200" dirty="0">
                <a:latin typeface="+mn-ea"/>
                <a:ea typeface="+mn-ea"/>
                <a:cs typeface="+mn-lt"/>
              </a:rPr>
              <a:t> </a:t>
            </a:r>
            <a:r>
              <a:rPr lang="fr-FR" sz="1200" dirty="0" err="1">
                <a:latin typeface="+mn-ea"/>
                <a:ea typeface="+mn-ea"/>
                <a:cs typeface="+mn-lt"/>
              </a:rPr>
              <a:t>similiaque</a:t>
            </a:r>
            <a:r>
              <a:rPr lang="fr-FR" sz="1200" dirty="0">
                <a:latin typeface="+mn-ea"/>
                <a:ea typeface="+mn-ea"/>
                <a:cs typeface="+mn-lt"/>
              </a:rPr>
              <a:t> </a:t>
            </a:r>
            <a:r>
              <a:rPr lang="fr-FR" sz="1200" dirty="0" err="1">
                <a:latin typeface="+mn-ea"/>
                <a:ea typeface="+mn-ea"/>
                <a:cs typeface="+mn-lt"/>
              </a:rPr>
              <a:t>memorabile</a:t>
            </a:r>
            <a:r>
              <a:rPr lang="fr-FR" sz="1200" dirty="0">
                <a:latin typeface="+mn-ea"/>
                <a:ea typeface="+mn-ea"/>
                <a:cs typeface="+mn-lt"/>
              </a:rPr>
              <a:t> nihil </a:t>
            </a:r>
            <a:r>
              <a:rPr lang="fr-FR" sz="1200" dirty="0" err="1">
                <a:latin typeface="+mn-ea"/>
                <a:ea typeface="+mn-ea"/>
                <a:cs typeface="+mn-lt"/>
              </a:rPr>
              <a:t>vel</a:t>
            </a:r>
            <a:r>
              <a:rPr lang="fr-FR" sz="1200" dirty="0">
                <a:latin typeface="+mn-ea"/>
                <a:ea typeface="+mn-ea"/>
                <a:cs typeface="+mn-lt"/>
              </a:rPr>
              <a:t> </a:t>
            </a:r>
            <a:r>
              <a:rPr lang="fr-FR" sz="1200" dirty="0" err="1">
                <a:latin typeface="+mn-ea"/>
                <a:ea typeface="+mn-ea"/>
                <a:cs typeface="+mn-lt"/>
              </a:rPr>
              <a:t>serium</a:t>
            </a:r>
            <a:r>
              <a:rPr lang="fr-FR" sz="1200" dirty="0">
                <a:latin typeface="+mn-ea"/>
                <a:ea typeface="+mn-ea"/>
                <a:cs typeface="+mn-lt"/>
              </a:rPr>
              <a:t> agi </a:t>
            </a:r>
            <a:r>
              <a:rPr lang="fr-FR" sz="1200" dirty="0" err="1">
                <a:latin typeface="+mn-ea"/>
                <a:ea typeface="+mn-ea"/>
                <a:cs typeface="+mn-lt"/>
              </a:rPr>
              <a:t>Romae</a:t>
            </a:r>
            <a:r>
              <a:rPr lang="fr-FR" sz="1200" dirty="0">
                <a:latin typeface="+mn-ea"/>
                <a:ea typeface="+mn-ea"/>
                <a:cs typeface="+mn-lt"/>
              </a:rPr>
              <a:t> </a:t>
            </a:r>
            <a:r>
              <a:rPr lang="fr-FR" sz="1200" dirty="0" err="1">
                <a:latin typeface="+mn-ea"/>
                <a:ea typeface="+mn-ea"/>
                <a:cs typeface="+mn-lt"/>
              </a:rPr>
              <a:t>permittunt</a:t>
            </a:r>
            <a:r>
              <a:rPr lang="fr-FR" sz="1200" dirty="0">
                <a:latin typeface="+mn-ea"/>
                <a:ea typeface="+mn-ea"/>
                <a:cs typeface="+mn-lt"/>
              </a:rPr>
              <a:t>. ergo </a:t>
            </a:r>
            <a:r>
              <a:rPr lang="fr-FR" sz="1200" dirty="0" err="1">
                <a:latin typeface="+mn-ea"/>
                <a:ea typeface="+mn-ea"/>
                <a:cs typeface="+mn-lt"/>
              </a:rPr>
              <a:t>redeundum</a:t>
            </a:r>
            <a:r>
              <a:rPr lang="fr-FR" sz="1200" dirty="0">
                <a:latin typeface="+mn-ea"/>
                <a:ea typeface="+mn-ea"/>
                <a:cs typeface="+mn-lt"/>
              </a:rPr>
              <a:t> ad </a:t>
            </a:r>
            <a:r>
              <a:rPr lang="fr-FR" sz="1200" dirty="0" err="1">
                <a:latin typeface="+mn-ea"/>
                <a:ea typeface="+mn-ea"/>
                <a:cs typeface="+mn-lt"/>
              </a:rPr>
              <a:t>textum</a:t>
            </a:r>
            <a:r>
              <a:rPr lang="fr-FR" sz="1200" dirty="0">
                <a:latin typeface="+mn-ea"/>
                <a:ea typeface="+mn-ea"/>
                <a:cs typeface="+mn-lt"/>
              </a:rPr>
              <a:t>.</a:t>
            </a:r>
            <a:endParaRPr lang="en-US" sz="1200" dirty="0">
              <a:latin typeface="+mn-ea"/>
              <a:ea typeface="+mn-ea"/>
            </a:endParaRPr>
          </a:p>
          <a:p>
            <a:pPr algn="just"/>
            <a:endParaRPr lang="fr-FR" sz="1200" dirty="0">
              <a:latin typeface="+mn-ea"/>
              <a:ea typeface="+mn-ea"/>
              <a:cs typeface="+mn-lt"/>
            </a:endParaRPr>
          </a:p>
          <a:p>
            <a:pPr algn="just"/>
            <a:r>
              <a:rPr lang="fr-FR" sz="1200" dirty="0" err="1">
                <a:latin typeface="+mn-ea"/>
                <a:ea typeface="+mn-ea"/>
                <a:cs typeface="+mn-lt"/>
              </a:rPr>
              <a:t>Utque</a:t>
            </a:r>
            <a:r>
              <a:rPr lang="fr-FR" sz="1200" dirty="0">
                <a:latin typeface="+mn-ea"/>
                <a:ea typeface="+mn-ea"/>
                <a:cs typeface="+mn-lt"/>
              </a:rPr>
              <a:t> </a:t>
            </a:r>
            <a:r>
              <a:rPr lang="fr-FR" sz="1200" dirty="0" err="1">
                <a:latin typeface="+mn-ea"/>
                <a:ea typeface="+mn-ea"/>
                <a:cs typeface="+mn-lt"/>
              </a:rPr>
              <a:t>proeliorum</a:t>
            </a:r>
            <a:r>
              <a:rPr lang="fr-FR" sz="1200" dirty="0">
                <a:latin typeface="+mn-ea"/>
                <a:ea typeface="+mn-ea"/>
                <a:cs typeface="+mn-lt"/>
              </a:rPr>
              <a:t> </a:t>
            </a:r>
            <a:r>
              <a:rPr lang="fr-FR" sz="1200" dirty="0" err="1">
                <a:latin typeface="+mn-ea"/>
                <a:ea typeface="+mn-ea"/>
                <a:cs typeface="+mn-lt"/>
              </a:rPr>
              <a:t>periti</a:t>
            </a:r>
            <a:r>
              <a:rPr lang="fr-FR" sz="1200" dirty="0">
                <a:latin typeface="+mn-ea"/>
                <a:ea typeface="+mn-ea"/>
                <a:cs typeface="+mn-lt"/>
              </a:rPr>
              <a:t> </a:t>
            </a:r>
            <a:r>
              <a:rPr lang="fr-FR" sz="1200" dirty="0" err="1">
                <a:latin typeface="+mn-ea"/>
                <a:ea typeface="+mn-ea"/>
                <a:cs typeface="+mn-lt"/>
              </a:rPr>
              <a:t>rectores</a:t>
            </a:r>
            <a:r>
              <a:rPr lang="fr-FR" sz="1200" dirty="0">
                <a:latin typeface="+mn-ea"/>
                <a:ea typeface="+mn-ea"/>
                <a:cs typeface="+mn-lt"/>
              </a:rPr>
              <a:t> primo </a:t>
            </a:r>
            <a:r>
              <a:rPr lang="fr-FR" sz="1200" dirty="0" err="1">
                <a:latin typeface="+mn-ea"/>
                <a:ea typeface="+mn-ea"/>
                <a:cs typeface="+mn-lt"/>
              </a:rPr>
              <a:t>catervas</a:t>
            </a:r>
            <a:r>
              <a:rPr lang="fr-FR" sz="1200" dirty="0">
                <a:latin typeface="+mn-ea"/>
                <a:ea typeface="+mn-ea"/>
                <a:cs typeface="+mn-lt"/>
              </a:rPr>
              <a:t> </a:t>
            </a:r>
            <a:r>
              <a:rPr lang="fr-FR" sz="1200" dirty="0" err="1">
                <a:latin typeface="+mn-ea"/>
                <a:ea typeface="+mn-ea"/>
                <a:cs typeface="+mn-lt"/>
              </a:rPr>
              <a:t>densas</a:t>
            </a:r>
            <a:r>
              <a:rPr lang="fr-FR" sz="1200" dirty="0">
                <a:latin typeface="+mn-ea"/>
                <a:ea typeface="+mn-ea"/>
                <a:cs typeface="+mn-lt"/>
              </a:rPr>
              <a:t> </a:t>
            </a:r>
            <a:r>
              <a:rPr lang="fr-FR" sz="1200" dirty="0" err="1">
                <a:latin typeface="+mn-ea"/>
                <a:ea typeface="+mn-ea"/>
                <a:cs typeface="+mn-lt"/>
              </a:rPr>
              <a:t>opponunt</a:t>
            </a:r>
            <a:r>
              <a:rPr lang="fr-FR" sz="1200" dirty="0">
                <a:latin typeface="+mn-ea"/>
                <a:ea typeface="+mn-ea"/>
                <a:cs typeface="+mn-lt"/>
              </a:rPr>
              <a:t> et fortes, </a:t>
            </a:r>
            <a:r>
              <a:rPr lang="fr-FR" sz="1200" dirty="0" err="1">
                <a:latin typeface="+mn-ea"/>
                <a:ea typeface="+mn-ea"/>
                <a:cs typeface="+mn-lt"/>
              </a:rPr>
              <a:t>deinde</a:t>
            </a:r>
            <a:r>
              <a:rPr lang="fr-FR" sz="1200" dirty="0">
                <a:latin typeface="+mn-ea"/>
                <a:ea typeface="+mn-ea"/>
                <a:cs typeface="+mn-lt"/>
              </a:rPr>
              <a:t> </a:t>
            </a:r>
            <a:r>
              <a:rPr lang="fr-FR" sz="1200" dirty="0" err="1">
                <a:latin typeface="+mn-ea"/>
                <a:ea typeface="+mn-ea"/>
                <a:cs typeface="+mn-lt"/>
              </a:rPr>
              <a:t>leves</a:t>
            </a:r>
            <a:r>
              <a:rPr lang="fr-FR" sz="1200" dirty="0">
                <a:latin typeface="+mn-ea"/>
                <a:ea typeface="+mn-ea"/>
                <a:cs typeface="+mn-lt"/>
              </a:rPr>
              <a:t> armaturas, post </a:t>
            </a:r>
            <a:r>
              <a:rPr lang="fr-FR" sz="1200" dirty="0" err="1">
                <a:latin typeface="+mn-ea"/>
                <a:ea typeface="+mn-ea"/>
                <a:cs typeface="+mn-lt"/>
              </a:rPr>
              <a:t>iaculatores</a:t>
            </a:r>
            <a:r>
              <a:rPr lang="fr-FR" sz="1200" dirty="0">
                <a:latin typeface="+mn-ea"/>
                <a:ea typeface="+mn-ea"/>
                <a:cs typeface="+mn-lt"/>
              </a:rPr>
              <a:t> </a:t>
            </a:r>
            <a:r>
              <a:rPr lang="fr-FR" sz="1200" dirty="0" err="1">
                <a:latin typeface="+mn-ea"/>
                <a:ea typeface="+mn-ea"/>
                <a:cs typeface="+mn-lt"/>
              </a:rPr>
              <a:t>ultimasque</a:t>
            </a:r>
            <a:r>
              <a:rPr lang="fr-FR" sz="1200" dirty="0">
                <a:latin typeface="+mn-ea"/>
                <a:ea typeface="+mn-ea"/>
                <a:cs typeface="+mn-lt"/>
              </a:rPr>
              <a:t> </a:t>
            </a:r>
            <a:r>
              <a:rPr lang="fr-FR" sz="1200" dirty="0" err="1">
                <a:latin typeface="+mn-ea"/>
                <a:ea typeface="+mn-ea"/>
                <a:cs typeface="+mn-lt"/>
              </a:rPr>
              <a:t>subsidiales</a:t>
            </a:r>
            <a:r>
              <a:rPr lang="fr-FR" sz="1200" dirty="0">
                <a:latin typeface="+mn-ea"/>
                <a:ea typeface="+mn-ea"/>
                <a:cs typeface="+mn-lt"/>
              </a:rPr>
              <a:t> </a:t>
            </a:r>
            <a:r>
              <a:rPr lang="fr-FR" sz="1200" dirty="0" err="1">
                <a:latin typeface="+mn-ea"/>
                <a:ea typeface="+mn-ea"/>
                <a:cs typeface="+mn-lt"/>
              </a:rPr>
              <a:t>acies</a:t>
            </a:r>
            <a:r>
              <a:rPr lang="fr-FR" sz="1200" dirty="0">
                <a:latin typeface="+mn-ea"/>
                <a:ea typeface="+mn-ea"/>
                <a:cs typeface="+mn-lt"/>
              </a:rPr>
              <a:t>, si fors </a:t>
            </a:r>
            <a:r>
              <a:rPr lang="fr-FR" sz="1200" dirty="0" err="1">
                <a:latin typeface="+mn-ea"/>
                <a:ea typeface="+mn-ea"/>
                <a:cs typeface="+mn-lt"/>
              </a:rPr>
              <a:t>adegerit</a:t>
            </a:r>
            <a:r>
              <a:rPr lang="fr-FR" sz="1200" dirty="0">
                <a:latin typeface="+mn-ea"/>
                <a:ea typeface="+mn-ea"/>
                <a:cs typeface="+mn-lt"/>
              </a:rPr>
              <a:t>, </a:t>
            </a:r>
            <a:r>
              <a:rPr lang="fr-FR" sz="1200" dirty="0" err="1">
                <a:latin typeface="+mn-ea"/>
                <a:ea typeface="+mn-ea"/>
                <a:cs typeface="+mn-lt"/>
              </a:rPr>
              <a:t>iuvaturas</a:t>
            </a:r>
            <a:r>
              <a:rPr lang="fr-FR" sz="1200" dirty="0">
                <a:latin typeface="+mn-ea"/>
                <a:ea typeface="+mn-ea"/>
                <a:cs typeface="+mn-lt"/>
              </a:rPr>
              <a:t>, </a:t>
            </a:r>
            <a:r>
              <a:rPr lang="fr-FR" sz="1200" dirty="0" err="1">
                <a:latin typeface="+mn-ea"/>
                <a:ea typeface="+mn-ea"/>
                <a:cs typeface="+mn-lt"/>
              </a:rPr>
              <a:t>ita</a:t>
            </a:r>
            <a:r>
              <a:rPr lang="fr-FR" sz="1200" dirty="0">
                <a:latin typeface="+mn-ea"/>
                <a:ea typeface="+mn-ea"/>
                <a:cs typeface="+mn-lt"/>
              </a:rPr>
              <a:t> </a:t>
            </a:r>
            <a:r>
              <a:rPr lang="fr-FR" sz="1200" dirty="0" err="1">
                <a:latin typeface="+mn-ea"/>
                <a:ea typeface="+mn-ea"/>
                <a:cs typeface="+mn-lt"/>
              </a:rPr>
              <a:t>praepositis</a:t>
            </a:r>
            <a:r>
              <a:rPr lang="fr-FR" sz="1200" dirty="0">
                <a:latin typeface="+mn-ea"/>
                <a:ea typeface="+mn-ea"/>
                <a:cs typeface="+mn-lt"/>
              </a:rPr>
              <a:t> </a:t>
            </a:r>
            <a:r>
              <a:rPr lang="fr-FR" sz="1200" dirty="0" err="1">
                <a:latin typeface="+mn-ea"/>
                <a:ea typeface="+mn-ea"/>
                <a:cs typeface="+mn-lt"/>
              </a:rPr>
              <a:t>urbanae</a:t>
            </a:r>
            <a:r>
              <a:rPr lang="fr-FR" sz="1200" dirty="0">
                <a:latin typeface="+mn-ea"/>
                <a:ea typeface="+mn-ea"/>
                <a:cs typeface="+mn-lt"/>
              </a:rPr>
              <a:t> </a:t>
            </a:r>
            <a:r>
              <a:rPr lang="fr-FR" sz="1200" dirty="0" err="1">
                <a:latin typeface="+mn-ea"/>
                <a:ea typeface="+mn-ea"/>
                <a:cs typeface="+mn-lt"/>
              </a:rPr>
              <a:t>familiae</a:t>
            </a:r>
            <a:r>
              <a:rPr lang="fr-FR" sz="1200" dirty="0">
                <a:latin typeface="+mn-ea"/>
                <a:ea typeface="+mn-ea"/>
                <a:cs typeface="+mn-lt"/>
              </a:rPr>
              <a:t> </a:t>
            </a:r>
            <a:r>
              <a:rPr lang="fr-FR" sz="1200" dirty="0" err="1">
                <a:latin typeface="+mn-ea"/>
                <a:ea typeface="+mn-ea"/>
                <a:cs typeface="+mn-lt"/>
              </a:rPr>
              <a:t>suspensae</a:t>
            </a:r>
            <a:r>
              <a:rPr lang="fr-FR" sz="1200" dirty="0">
                <a:latin typeface="+mn-ea"/>
                <a:ea typeface="+mn-ea"/>
                <a:cs typeface="+mn-lt"/>
              </a:rPr>
              <a:t> </a:t>
            </a:r>
            <a:r>
              <a:rPr lang="fr-FR" sz="1200" dirty="0" err="1">
                <a:latin typeface="+mn-ea"/>
                <a:ea typeface="+mn-ea"/>
                <a:cs typeface="+mn-lt"/>
              </a:rPr>
              <a:t>digerentibus</a:t>
            </a:r>
            <a:r>
              <a:rPr lang="fr-FR" sz="1200" dirty="0">
                <a:latin typeface="+mn-ea"/>
                <a:ea typeface="+mn-ea"/>
                <a:cs typeface="+mn-lt"/>
              </a:rPr>
              <a:t> sollicite, </a:t>
            </a:r>
            <a:r>
              <a:rPr lang="fr-FR" sz="1200" dirty="0" err="1">
                <a:latin typeface="+mn-ea"/>
                <a:ea typeface="+mn-ea"/>
                <a:cs typeface="+mn-lt"/>
              </a:rPr>
              <a:t>quos</a:t>
            </a:r>
            <a:r>
              <a:rPr lang="fr-FR" sz="1200" dirty="0">
                <a:latin typeface="+mn-ea"/>
                <a:ea typeface="+mn-ea"/>
                <a:cs typeface="+mn-lt"/>
              </a:rPr>
              <a:t> insignes </a:t>
            </a:r>
            <a:r>
              <a:rPr lang="fr-FR" sz="1200" dirty="0" err="1">
                <a:latin typeface="+mn-ea"/>
                <a:ea typeface="+mn-ea"/>
                <a:cs typeface="+mn-lt"/>
              </a:rPr>
              <a:t>faciunt</a:t>
            </a:r>
            <a:r>
              <a:rPr lang="fr-FR" sz="1200" dirty="0">
                <a:latin typeface="+mn-ea"/>
                <a:ea typeface="+mn-ea"/>
                <a:cs typeface="+mn-lt"/>
              </a:rPr>
              <a:t> </a:t>
            </a:r>
            <a:r>
              <a:rPr lang="fr-FR" sz="1200" dirty="0" err="1">
                <a:latin typeface="+mn-ea"/>
                <a:ea typeface="+mn-ea"/>
                <a:cs typeface="+mn-lt"/>
              </a:rPr>
              <a:t>virgae</a:t>
            </a:r>
            <a:r>
              <a:rPr lang="fr-FR" sz="1200" dirty="0">
                <a:latin typeface="+mn-ea"/>
                <a:ea typeface="+mn-ea"/>
                <a:cs typeface="+mn-lt"/>
              </a:rPr>
              <a:t> </a:t>
            </a:r>
            <a:r>
              <a:rPr lang="fr-FR" sz="1200" dirty="0" err="1">
                <a:latin typeface="+mn-ea"/>
                <a:ea typeface="+mn-ea"/>
                <a:cs typeface="+mn-lt"/>
              </a:rPr>
              <a:t>dexteris</a:t>
            </a:r>
            <a:r>
              <a:rPr lang="fr-FR" sz="1200" dirty="0">
                <a:latin typeface="+mn-ea"/>
                <a:ea typeface="+mn-ea"/>
                <a:cs typeface="+mn-lt"/>
              </a:rPr>
              <a:t> </a:t>
            </a:r>
            <a:r>
              <a:rPr lang="fr-FR" sz="1200" dirty="0" err="1">
                <a:latin typeface="+mn-ea"/>
                <a:ea typeface="+mn-ea"/>
                <a:cs typeface="+mn-lt"/>
              </a:rPr>
              <a:t>aptatae</a:t>
            </a:r>
            <a:r>
              <a:rPr lang="fr-FR" sz="1200" dirty="0">
                <a:latin typeface="+mn-ea"/>
                <a:ea typeface="+mn-ea"/>
                <a:cs typeface="+mn-lt"/>
              </a:rPr>
              <a:t>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tessera</a:t>
            </a:r>
            <a:r>
              <a:rPr lang="fr-FR" sz="1200" dirty="0">
                <a:latin typeface="+mn-ea"/>
                <a:ea typeface="+mn-ea"/>
                <a:cs typeface="+mn-lt"/>
              </a:rPr>
              <a:t> data </a:t>
            </a:r>
            <a:r>
              <a:rPr lang="fr-FR" sz="1200" dirty="0" err="1">
                <a:latin typeface="+mn-ea"/>
                <a:ea typeface="+mn-ea"/>
                <a:cs typeface="+mn-lt"/>
              </a:rPr>
              <a:t>castrensi</a:t>
            </a:r>
            <a:r>
              <a:rPr lang="fr-FR" sz="1200" dirty="0">
                <a:latin typeface="+mn-ea"/>
                <a:ea typeface="+mn-ea"/>
                <a:cs typeface="+mn-lt"/>
              </a:rPr>
              <a:t> </a:t>
            </a:r>
            <a:r>
              <a:rPr lang="fr-FR" sz="1200" dirty="0" err="1">
                <a:latin typeface="+mn-ea"/>
                <a:ea typeface="+mn-ea"/>
                <a:cs typeface="+mn-lt"/>
              </a:rPr>
              <a:t>iuxta</a:t>
            </a:r>
            <a:r>
              <a:rPr lang="fr-FR" sz="1200" dirty="0">
                <a:latin typeface="+mn-ea"/>
                <a:ea typeface="+mn-ea"/>
                <a:cs typeface="+mn-lt"/>
              </a:rPr>
              <a:t> </a:t>
            </a:r>
            <a:r>
              <a:rPr lang="fr-FR" sz="1200" dirty="0" err="1">
                <a:latin typeface="+mn-ea"/>
                <a:ea typeface="+mn-ea"/>
                <a:cs typeface="+mn-lt"/>
              </a:rPr>
              <a:t>vehiculi</a:t>
            </a:r>
            <a:r>
              <a:rPr lang="fr-FR" sz="1200" dirty="0">
                <a:latin typeface="+mn-ea"/>
                <a:ea typeface="+mn-ea"/>
                <a:cs typeface="+mn-lt"/>
              </a:rPr>
              <a:t> </a:t>
            </a:r>
            <a:r>
              <a:rPr lang="fr-FR" sz="1200" dirty="0" err="1">
                <a:latin typeface="+mn-ea"/>
                <a:ea typeface="+mn-ea"/>
                <a:cs typeface="+mn-lt"/>
              </a:rPr>
              <a:t>frontem</a:t>
            </a:r>
            <a:r>
              <a:rPr lang="fr-FR" sz="1200" dirty="0">
                <a:latin typeface="+mn-ea"/>
                <a:ea typeface="+mn-ea"/>
                <a:cs typeface="+mn-lt"/>
              </a:rPr>
              <a:t> </a:t>
            </a:r>
            <a:r>
              <a:rPr lang="fr-FR" sz="1200" dirty="0" err="1">
                <a:latin typeface="+mn-ea"/>
                <a:ea typeface="+mn-ea"/>
                <a:cs typeface="+mn-lt"/>
              </a:rPr>
              <a:t>omne</a:t>
            </a:r>
            <a:r>
              <a:rPr lang="fr-FR" sz="1200" dirty="0">
                <a:latin typeface="+mn-ea"/>
                <a:ea typeface="+mn-ea"/>
                <a:cs typeface="+mn-lt"/>
              </a:rPr>
              <a:t> </a:t>
            </a:r>
            <a:r>
              <a:rPr lang="fr-FR" sz="1200" dirty="0" err="1">
                <a:latin typeface="+mn-ea"/>
                <a:ea typeface="+mn-ea"/>
                <a:cs typeface="+mn-lt"/>
              </a:rPr>
              <a:t>textrinum</a:t>
            </a:r>
            <a:r>
              <a:rPr lang="fr-FR" sz="1200" dirty="0">
                <a:latin typeface="+mn-ea"/>
                <a:ea typeface="+mn-ea"/>
                <a:cs typeface="+mn-lt"/>
              </a:rPr>
              <a:t> </a:t>
            </a:r>
            <a:r>
              <a:rPr lang="fr-FR" sz="1200" dirty="0" err="1">
                <a:latin typeface="+mn-ea"/>
                <a:ea typeface="+mn-ea"/>
                <a:cs typeface="+mn-lt"/>
              </a:rPr>
              <a:t>incedit</a:t>
            </a:r>
            <a:r>
              <a:rPr lang="fr-FR" sz="1200" dirty="0">
                <a:latin typeface="+mn-ea"/>
                <a:ea typeface="+mn-ea"/>
                <a:cs typeface="+mn-lt"/>
              </a:rPr>
              <a:t>: </a:t>
            </a:r>
            <a:r>
              <a:rPr lang="fr-FR" sz="1200" dirty="0" err="1">
                <a:latin typeface="+mn-ea"/>
                <a:ea typeface="+mn-ea"/>
                <a:cs typeface="+mn-lt"/>
              </a:rPr>
              <a:t>huic</a:t>
            </a:r>
            <a:r>
              <a:rPr lang="fr-FR" sz="1200" dirty="0">
                <a:latin typeface="+mn-ea"/>
                <a:ea typeface="+mn-ea"/>
                <a:cs typeface="+mn-lt"/>
              </a:rPr>
              <a:t> </a:t>
            </a:r>
            <a:r>
              <a:rPr lang="fr-FR" sz="1200" dirty="0" err="1">
                <a:latin typeface="+mn-ea"/>
                <a:ea typeface="+mn-ea"/>
                <a:cs typeface="+mn-lt"/>
              </a:rPr>
              <a:t>atratum</a:t>
            </a:r>
            <a:r>
              <a:rPr lang="fr-FR" sz="1200" dirty="0">
                <a:latin typeface="+mn-ea"/>
                <a:ea typeface="+mn-ea"/>
                <a:cs typeface="+mn-lt"/>
              </a:rPr>
              <a:t> </a:t>
            </a:r>
            <a:r>
              <a:rPr lang="fr-FR" sz="1200" dirty="0" err="1">
                <a:latin typeface="+mn-ea"/>
                <a:ea typeface="+mn-ea"/>
                <a:cs typeface="+mn-lt"/>
              </a:rPr>
              <a:t>coquinae</a:t>
            </a:r>
            <a:r>
              <a:rPr lang="fr-FR" sz="1200" dirty="0">
                <a:latin typeface="+mn-ea"/>
                <a:ea typeface="+mn-ea"/>
                <a:cs typeface="+mn-lt"/>
              </a:rPr>
              <a:t> </a:t>
            </a:r>
            <a:r>
              <a:rPr lang="fr-FR" sz="1200" dirty="0" err="1">
                <a:latin typeface="+mn-ea"/>
                <a:ea typeface="+mn-ea"/>
                <a:cs typeface="+mn-lt"/>
              </a:rPr>
              <a:t>iungitur</a:t>
            </a:r>
            <a:r>
              <a:rPr lang="fr-FR" sz="1200" dirty="0">
                <a:latin typeface="+mn-ea"/>
                <a:ea typeface="+mn-ea"/>
                <a:cs typeface="+mn-lt"/>
              </a:rPr>
              <a:t> </a:t>
            </a:r>
            <a:r>
              <a:rPr lang="fr-FR" sz="1200" dirty="0" err="1">
                <a:latin typeface="+mn-ea"/>
                <a:ea typeface="+mn-ea"/>
                <a:cs typeface="+mn-lt"/>
              </a:rPr>
              <a:t>ministerium</a:t>
            </a:r>
            <a:r>
              <a:rPr lang="fr-FR" sz="1200" dirty="0">
                <a:latin typeface="+mn-ea"/>
                <a:ea typeface="+mn-ea"/>
                <a:cs typeface="+mn-lt"/>
              </a:rPr>
              <a:t>, </a:t>
            </a:r>
            <a:r>
              <a:rPr lang="fr-FR" sz="1200" dirty="0" err="1">
                <a:latin typeface="+mn-ea"/>
                <a:ea typeface="+mn-ea"/>
                <a:cs typeface="+mn-lt"/>
              </a:rPr>
              <a:t>dein</a:t>
            </a:r>
            <a:r>
              <a:rPr lang="fr-FR" sz="1200" dirty="0">
                <a:latin typeface="+mn-ea"/>
                <a:ea typeface="+mn-ea"/>
                <a:cs typeface="+mn-lt"/>
              </a:rPr>
              <a:t> </a:t>
            </a:r>
            <a:r>
              <a:rPr lang="fr-FR" sz="1200" dirty="0" err="1">
                <a:latin typeface="+mn-ea"/>
                <a:ea typeface="+mn-ea"/>
                <a:cs typeface="+mn-lt"/>
              </a:rPr>
              <a:t>totum</a:t>
            </a:r>
            <a:r>
              <a:rPr lang="fr-FR" sz="1200" dirty="0">
                <a:latin typeface="+mn-ea"/>
                <a:ea typeface="+mn-ea"/>
                <a:cs typeface="+mn-lt"/>
              </a:rPr>
              <a:t> promiscue </a:t>
            </a:r>
            <a:r>
              <a:rPr lang="fr-FR" sz="1200" dirty="0" err="1">
                <a:latin typeface="+mn-ea"/>
                <a:ea typeface="+mn-ea"/>
                <a:cs typeface="+mn-lt"/>
              </a:rPr>
              <a:t>servitium</a:t>
            </a:r>
            <a:r>
              <a:rPr lang="fr-FR" sz="1200" dirty="0">
                <a:latin typeface="+mn-ea"/>
                <a:ea typeface="+mn-ea"/>
                <a:cs typeface="+mn-lt"/>
              </a:rPr>
              <a:t> cum </a:t>
            </a:r>
            <a:r>
              <a:rPr lang="fr-FR" sz="1200" dirty="0" err="1">
                <a:latin typeface="+mn-ea"/>
                <a:ea typeface="+mn-ea"/>
                <a:cs typeface="+mn-lt"/>
              </a:rPr>
              <a:t>otiosis</a:t>
            </a:r>
            <a:r>
              <a:rPr lang="fr-FR" sz="1200" dirty="0">
                <a:latin typeface="+mn-ea"/>
                <a:ea typeface="+mn-ea"/>
                <a:cs typeface="+mn-lt"/>
              </a:rPr>
              <a:t> </a:t>
            </a:r>
            <a:r>
              <a:rPr lang="fr-FR" sz="1200" dirty="0" err="1">
                <a:latin typeface="+mn-ea"/>
                <a:ea typeface="+mn-ea"/>
                <a:cs typeface="+mn-lt"/>
              </a:rPr>
              <a:t>plebeiis</a:t>
            </a:r>
            <a:r>
              <a:rPr lang="fr-FR" sz="1200" dirty="0">
                <a:latin typeface="+mn-ea"/>
                <a:ea typeface="+mn-ea"/>
                <a:cs typeface="+mn-lt"/>
              </a:rPr>
              <a:t> de </a:t>
            </a:r>
            <a:r>
              <a:rPr lang="fr-FR" sz="1200" dirty="0" err="1">
                <a:latin typeface="+mn-ea"/>
                <a:ea typeface="+mn-ea"/>
                <a:cs typeface="+mn-lt"/>
              </a:rPr>
              <a:t>vicinitate</a:t>
            </a:r>
            <a:r>
              <a:rPr lang="fr-FR" sz="1200" dirty="0">
                <a:latin typeface="+mn-ea"/>
                <a:ea typeface="+mn-ea"/>
                <a:cs typeface="+mn-lt"/>
              </a:rPr>
              <a:t> </a:t>
            </a:r>
            <a:r>
              <a:rPr lang="fr-FR" sz="1200" dirty="0" err="1">
                <a:latin typeface="+mn-ea"/>
                <a:ea typeface="+mn-ea"/>
                <a:cs typeface="+mn-lt"/>
              </a:rPr>
              <a:t>coniunctis</a:t>
            </a:r>
            <a:r>
              <a:rPr lang="fr-FR" sz="1200" dirty="0">
                <a:latin typeface="+mn-ea"/>
                <a:ea typeface="+mn-ea"/>
                <a:cs typeface="+mn-lt"/>
              </a:rPr>
              <a:t>: </a:t>
            </a:r>
            <a:r>
              <a:rPr lang="fr-FR" sz="1200" dirty="0" err="1">
                <a:latin typeface="+mn-ea"/>
                <a:ea typeface="+mn-ea"/>
                <a:cs typeface="+mn-lt"/>
              </a:rPr>
              <a:t>postrema</a:t>
            </a:r>
            <a:r>
              <a:rPr lang="fr-FR" sz="1200" dirty="0">
                <a:latin typeface="+mn-ea"/>
                <a:ea typeface="+mn-ea"/>
                <a:cs typeface="+mn-lt"/>
              </a:rPr>
              <a:t> </a:t>
            </a:r>
            <a:r>
              <a:rPr lang="fr-FR" sz="1200" dirty="0" err="1">
                <a:latin typeface="+mn-ea"/>
                <a:ea typeface="+mn-ea"/>
                <a:cs typeface="+mn-lt"/>
              </a:rPr>
              <a:t>multitudo</a:t>
            </a:r>
            <a:r>
              <a:rPr lang="fr-FR" sz="1200" dirty="0">
                <a:latin typeface="+mn-ea"/>
                <a:ea typeface="+mn-ea"/>
                <a:cs typeface="+mn-lt"/>
              </a:rPr>
              <a:t> </a:t>
            </a:r>
            <a:r>
              <a:rPr lang="fr-FR" sz="1200" dirty="0" err="1">
                <a:latin typeface="+mn-ea"/>
                <a:ea typeface="+mn-ea"/>
                <a:cs typeface="+mn-lt"/>
              </a:rPr>
              <a:t>spadonum</a:t>
            </a:r>
            <a:r>
              <a:rPr lang="fr-FR" sz="1200" dirty="0">
                <a:latin typeface="+mn-ea"/>
                <a:ea typeface="+mn-ea"/>
                <a:cs typeface="+mn-lt"/>
              </a:rPr>
              <a:t> a </a:t>
            </a:r>
            <a:r>
              <a:rPr lang="fr-FR" sz="1200" dirty="0" err="1">
                <a:latin typeface="+mn-ea"/>
                <a:ea typeface="+mn-ea"/>
                <a:cs typeface="+mn-lt"/>
              </a:rPr>
              <a:t>senibus</a:t>
            </a:r>
            <a:r>
              <a:rPr lang="fr-FR" sz="1200" dirty="0">
                <a:latin typeface="+mn-ea"/>
                <a:ea typeface="+mn-ea"/>
                <a:cs typeface="+mn-lt"/>
              </a:rPr>
              <a:t> in </a:t>
            </a:r>
            <a:r>
              <a:rPr lang="fr-FR" sz="1200" dirty="0" err="1">
                <a:latin typeface="+mn-ea"/>
                <a:ea typeface="+mn-ea"/>
                <a:cs typeface="+mn-lt"/>
              </a:rPr>
              <a:t>pueros</a:t>
            </a:r>
            <a:r>
              <a:rPr lang="fr-FR" sz="1200" dirty="0">
                <a:latin typeface="+mn-ea"/>
                <a:ea typeface="+mn-ea"/>
                <a:cs typeface="+mn-lt"/>
              </a:rPr>
              <a:t> </a:t>
            </a:r>
            <a:r>
              <a:rPr lang="fr-FR" sz="1200" dirty="0" err="1">
                <a:latin typeface="+mn-ea"/>
                <a:ea typeface="+mn-ea"/>
                <a:cs typeface="+mn-lt"/>
              </a:rPr>
              <a:t>desinens</a:t>
            </a:r>
            <a:r>
              <a:rPr lang="fr-FR" sz="1200" dirty="0">
                <a:latin typeface="+mn-ea"/>
                <a:ea typeface="+mn-ea"/>
                <a:cs typeface="+mn-lt"/>
              </a:rPr>
              <a:t>, </a:t>
            </a:r>
            <a:r>
              <a:rPr lang="fr-FR" sz="1200" dirty="0" err="1">
                <a:latin typeface="+mn-ea"/>
                <a:ea typeface="+mn-ea"/>
                <a:cs typeface="+mn-lt"/>
              </a:rPr>
              <a:t>obluridi</a:t>
            </a:r>
            <a:r>
              <a:rPr lang="fr-FR" sz="1200" dirty="0">
                <a:latin typeface="+mn-ea"/>
                <a:ea typeface="+mn-ea"/>
                <a:cs typeface="+mn-lt"/>
              </a:rPr>
              <a:t> </a:t>
            </a:r>
            <a:r>
              <a:rPr lang="fr-FR" sz="1200" dirty="0" err="1">
                <a:latin typeface="+mn-ea"/>
                <a:ea typeface="+mn-ea"/>
                <a:cs typeface="+mn-lt"/>
              </a:rPr>
              <a:t>distortaque</a:t>
            </a:r>
            <a:r>
              <a:rPr lang="fr-FR" sz="1200" dirty="0">
                <a:latin typeface="+mn-ea"/>
                <a:ea typeface="+mn-ea"/>
                <a:cs typeface="+mn-lt"/>
              </a:rPr>
              <a:t> </a:t>
            </a:r>
            <a:r>
              <a:rPr lang="fr-FR" sz="1200" dirty="0" err="1">
                <a:latin typeface="+mn-ea"/>
                <a:ea typeface="+mn-ea"/>
                <a:cs typeface="+mn-lt"/>
              </a:rPr>
              <a:t>lineamentorum</a:t>
            </a:r>
            <a:r>
              <a:rPr lang="fr-FR" sz="1200" dirty="0">
                <a:latin typeface="+mn-ea"/>
                <a:ea typeface="+mn-ea"/>
                <a:cs typeface="+mn-lt"/>
              </a:rPr>
              <a:t> </a:t>
            </a:r>
            <a:r>
              <a:rPr lang="fr-FR" sz="1200" dirty="0" err="1">
                <a:latin typeface="+mn-ea"/>
                <a:ea typeface="+mn-ea"/>
                <a:cs typeface="+mn-lt"/>
              </a:rPr>
              <a:t>conpage</a:t>
            </a:r>
            <a:r>
              <a:rPr lang="fr-FR" sz="1200" dirty="0">
                <a:latin typeface="+mn-ea"/>
                <a:ea typeface="+mn-ea"/>
                <a:cs typeface="+mn-lt"/>
              </a:rPr>
              <a:t> </a:t>
            </a:r>
            <a:r>
              <a:rPr lang="fr-FR" sz="1200" dirty="0" err="1">
                <a:latin typeface="+mn-ea"/>
                <a:ea typeface="+mn-ea"/>
                <a:cs typeface="+mn-lt"/>
              </a:rPr>
              <a:t>deformes</a:t>
            </a:r>
            <a:r>
              <a:rPr lang="fr-FR" sz="1200" dirty="0">
                <a:latin typeface="+mn-ea"/>
                <a:ea typeface="+mn-ea"/>
                <a:cs typeface="+mn-lt"/>
              </a:rPr>
              <a:t>, ut </a:t>
            </a:r>
            <a:r>
              <a:rPr lang="fr-FR" sz="1200" dirty="0" err="1">
                <a:latin typeface="+mn-ea"/>
                <a:ea typeface="+mn-ea"/>
                <a:cs typeface="+mn-lt"/>
              </a:rPr>
              <a:t>quaqua</a:t>
            </a:r>
            <a:r>
              <a:rPr lang="fr-FR" sz="1200" dirty="0">
                <a:latin typeface="+mn-ea"/>
                <a:ea typeface="+mn-ea"/>
                <a:cs typeface="+mn-lt"/>
              </a:rPr>
              <a:t> </a:t>
            </a:r>
            <a:r>
              <a:rPr lang="fr-FR" sz="1200" dirty="0" err="1">
                <a:latin typeface="+mn-ea"/>
                <a:ea typeface="+mn-ea"/>
                <a:cs typeface="+mn-lt"/>
              </a:rPr>
              <a:t>incesserit</a:t>
            </a:r>
            <a:r>
              <a:rPr lang="fr-FR" sz="1200" dirty="0">
                <a:latin typeface="+mn-ea"/>
                <a:ea typeface="+mn-ea"/>
                <a:cs typeface="+mn-lt"/>
              </a:rPr>
              <a:t> </a:t>
            </a:r>
            <a:r>
              <a:rPr lang="fr-FR" sz="1200" dirty="0" err="1">
                <a:latin typeface="+mn-ea"/>
                <a:ea typeface="+mn-ea"/>
                <a:cs typeface="+mn-lt"/>
              </a:rPr>
              <a:t>quisquam</a:t>
            </a:r>
            <a:r>
              <a:rPr lang="fr-FR" sz="1200" dirty="0">
                <a:latin typeface="+mn-ea"/>
                <a:ea typeface="+mn-ea"/>
                <a:cs typeface="+mn-lt"/>
              </a:rPr>
              <a:t> </a:t>
            </a:r>
            <a:r>
              <a:rPr lang="fr-FR" sz="1200" dirty="0" err="1">
                <a:latin typeface="+mn-ea"/>
                <a:ea typeface="+mn-ea"/>
                <a:cs typeface="+mn-lt"/>
              </a:rPr>
              <a:t>cernens</a:t>
            </a:r>
            <a:r>
              <a:rPr lang="fr-FR" sz="1200" dirty="0">
                <a:latin typeface="+mn-ea"/>
                <a:ea typeface="+mn-ea"/>
                <a:cs typeface="+mn-lt"/>
              </a:rPr>
              <a:t> </a:t>
            </a:r>
            <a:r>
              <a:rPr lang="fr-FR" sz="1200" dirty="0" err="1">
                <a:latin typeface="+mn-ea"/>
                <a:ea typeface="+mn-ea"/>
                <a:cs typeface="+mn-lt"/>
              </a:rPr>
              <a:t>mutilorum</a:t>
            </a:r>
            <a:r>
              <a:rPr lang="fr-FR" sz="1200" dirty="0">
                <a:latin typeface="+mn-ea"/>
                <a:ea typeface="+mn-ea"/>
                <a:cs typeface="+mn-lt"/>
              </a:rPr>
              <a:t> </a:t>
            </a:r>
            <a:r>
              <a:rPr lang="fr-FR" sz="1200" dirty="0" err="1">
                <a:latin typeface="+mn-ea"/>
                <a:ea typeface="+mn-ea"/>
                <a:cs typeface="+mn-lt"/>
              </a:rPr>
              <a:t>hominum</a:t>
            </a:r>
            <a:r>
              <a:rPr lang="fr-FR" sz="1200" dirty="0">
                <a:latin typeface="+mn-ea"/>
                <a:ea typeface="+mn-ea"/>
                <a:cs typeface="+mn-lt"/>
              </a:rPr>
              <a:t> </a:t>
            </a:r>
            <a:r>
              <a:rPr lang="fr-FR" sz="1200" dirty="0" err="1">
                <a:latin typeface="+mn-ea"/>
                <a:ea typeface="+mn-ea"/>
                <a:cs typeface="+mn-lt"/>
              </a:rPr>
              <a:t>agmina</a:t>
            </a:r>
            <a:r>
              <a:rPr lang="fr-FR" sz="1200" dirty="0">
                <a:latin typeface="+mn-ea"/>
                <a:ea typeface="+mn-ea"/>
                <a:cs typeface="+mn-lt"/>
              </a:rPr>
              <a:t> </a:t>
            </a:r>
            <a:r>
              <a:rPr lang="fr-FR" sz="1200" dirty="0" err="1">
                <a:latin typeface="+mn-ea"/>
                <a:ea typeface="+mn-ea"/>
                <a:cs typeface="+mn-lt"/>
              </a:rPr>
              <a:t>detestetur</a:t>
            </a:r>
            <a:r>
              <a:rPr lang="fr-FR" sz="1200" dirty="0">
                <a:latin typeface="+mn-ea"/>
                <a:ea typeface="+mn-ea"/>
                <a:cs typeface="+mn-lt"/>
              </a:rPr>
              <a:t> memoriam </a:t>
            </a:r>
            <a:r>
              <a:rPr lang="fr-FR" sz="1200" dirty="0" err="1">
                <a:latin typeface="+mn-ea"/>
                <a:ea typeface="+mn-ea"/>
                <a:cs typeface="+mn-lt"/>
              </a:rPr>
              <a:t>Samiramidis</a:t>
            </a:r>
            <a:r>
              <a:rPr lang="fr-FR" sz="1200" dirty="0">
                <a:latin typeface="+mn-ea"/>
                <a:ea typeface="+mn-ea"/>
                <a:cs typeface="+mn-lt"/>
              </a:rPr>
              <a:t> </a:t>
            </a:r>
            <a:r>
              <a:rPr lang="fr-FR" sz="1200" dirty="0" err="1">
                <a:latin typeface="+mn-ea"/>
                <a:ea typeface="+mn-ea"/>
                <a:cs typeface="+mn-lt"/>
              </a:rPr>
              <a:t>reginae</a:t>
            </a:r>
            <a:r>
              <a:rPr lang="fr-FR" sz="1200" dirty="0">
                <a:latin typeface="+mn-ea"/>
                <a:ea typeface="+mn-ea"/>
                <a:cs typeface="+mn-lt"/>
              </a:rPr>
              <a:t> </a:t>
            </a:r>
            <a:r>
              <a:rPr lang="fr-FR" sz="1200" dirty="0" err="1">
                <a:latin typeface="+mn-ea"/>
                <a:ea typeface="+mn-ea"/>
                <a:cs typeface="+mn-lt"/>
              </a:rPr>
              <a:t>illius</a:t>
            </a:r>
            <a:r>
              <a:rPr lang="fr-FR" sz="1200" dirty="0">
                <a:latin typeface="+mn-ea"/>
                <a:ea typeface="+mn-ea"/>
                <a:cs typeface="+mn-lt"/>
              </a:rPr>
              <a:t> </a:t>
            </a:r>
            <a:r>
              <a:rPr lang="fr-FR" sz="1200" dirty="0" err="1">
                <a:latin typeface="+mn-ea"/>
                <a:ea typeface="+mn-ea"/>
                <a:cs typeface="+mn-lt"/>
              </a:rPr>
              <a:t>veteris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a:t>
            </a:r>
            <a:r>
              <a:rPr lang="fr-FR" sz="1200" dirty="0" err="1">
                <a:latin typeface="+mn-ea"/>
                <a:ea typeface="+mn-ea"/>
                <a:cs typeface="+mn-lt"/>
              </a:rPr>
              <a:t>teneros</a:t>
            </a:r>
            <a:r>
              <a:rPr lang="fr-FR" sz="1200" dirty="0">
                <a:latin typeface="+mn-ea"/>
                <a:ea typeface="+mn-ea"/>
                <a:cs typeface="+mn-lt"/>
              </a:rPr>
              <a:t> mares </a:t>
            </a:r>
            <a:r>
              <a:rPr lang="fr-FR" sz="1200" dirty="0" err="1">
                <a:latin typeface="+mn-ea"/>
                <a:ea typeface="+mn-ea"/>
                <a:cs typeface="+mn-lt"/>
              </a:rPr>
              <a:t>castravit</a:t>
            </a:r>
            <a:r>
              <a:rPr lang="fr-FR" sz="1200" dirty="0">
                <a:latin typeface="+mn-ea"/>
                <a:ea typeface="+mn-ea"/>
                <a:cs typeface="+mn-lt"/>
              </a:rPr>
              <a:t> omnium prima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vim</a:t>
            </a:r>
            <a:r>
              <a:rPr lang="fr-FR" sz="1200" dirty="0">
                <a:latin typeface="+mn-ea"/>
                <a:ea typeface="+mn-ea"/>
                <a:cs typeface="+mn-lt"/>
              </a:rPr>
              <a:t> </a:t>
            </a:r>
            <a:r>
              <a:rPr lang="fr-FR" sz="1200" dirty="0" err="1">
                <a:latin typeface="+mn-ea"/>
                <a:ea typeface="+mn-ea"/>
                <a:cs typeface="+mn-lt"/>
              </a:rPr>
              <a:t>iniectans</a:t>
            </a:r>
            <a:r>
              <a:rPr lang="fr-FR" sz="1200" dirty="0">
                <a:latin typeface="+mn-ea"/>
                <a:ea typeface="+mn-ea"/>
                <a:cs typeface="+mn-lt"/>
              </a:rPr>
              <a:t> </a:t>
            </a:r>
            <a:r>
              <a:rPr lang="fr-FR" sz="1200" dirty="0" err="1">
                <a:latin typeface="+mn-ea"/>
                <a:ea typeface="+mn-ea"/>
                <a:cs typeface="+mn-lt"/>
              </a:rPr>
              <a:t>naturae</a:t>
            </a:r>
            <a:r>
              <a:rPr lang="fr-FR" sz="1200" dirty="0">
                <a:latin typeface="+mn-ea"/>
                <a:ea typeface="+mn-ea"/>
                <a:cs typeface="+mn-lt"/>
              </a:rPr>
              <a:t>, </a:t>
            </a:r>
            <a:r>
              <a:rPr lang="fr-FR" sz="1200" dirty="0" err="1">
                <a:latin typeface="+mn-ea"/>
                <a:ea typeface="+mn-ea"/>
                <a:cs typeface="+mn-lt"/>
              </a:rPr>
              <a:t>eandemque</a:t>
            </a:r>
            <a:r>
              <a:rPr lang="fr-FR" sz="1200" dirty="0">
                <a:latin typeface="+mn-ea"/>
                <a:ea typeface="+mn-ea"/>
                <a:cs typeface="+mn-lt"/>
              </a:rPr>
              <a:t> ab </a:t>
            </a:r>
            <a:r>
              <a:rPr lang="fr-FR" sz="1200" dirty="0" err="1">
                <a:latin typeface="+mn-ea"/>
                <a:ea typeface="+mn-ea"/>
                <a:cs typeface="+mn-lt"/>
              </a:rPr>
              <a:t>instituto</a:t>
            </a:r>
            <a:r>
              <a:rPr lang="fr-FR" sz="1200" dirty="0">
                <a:latin typeface="+mn-ea"/>
                <a:ea typeface="+mn-ea"/>
                <a:cs typeface="+mn-lt"/>
              </a:rPr>
              <a:t> </a:t>
            </a:r>
            <a:r>
              <a:rPr lang="fr-FR" sz="1200" dirty="0" err="1">
                <a:latin typeface="+mn-ea"/>
                <a:ea typeface="+mn-ea"/>
                <a:cs typeface="+mn-lt"/>
              </a:rPr>
              <a:t>cursu</a:t>
            </a:r>
            <a:r>
              <a:rPr lang="fr-FR" sz="1200" dirty="0">
                <a:latin typeface="+mn-ea"/>
                <a:ea typeface="+mn-ea"/>
                <a:cs typeface="+mn-lt"/>
              </a:rPr>
              <a:t> </a:t>
            </a:r>
            <a:r>
              <a:rPr lang="fr-FR" sz="1200" dirty="0" err="1">
                <a:latin typeface="+mn-ea"/>
                <a:ea typeface="+mn-ea"/>
                <a:cs typeface="+mn-lt"/>
              </a:rPr>
              <a:t>retorquens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inter </a:t>
            </a:r>
            <a:r>
              <a:rPr lang="fr-FR" sz="1200" dirty="0" err="1">
                <a:latin typeface="+mn-ea"/>
                <a:ea typeface="+mn-ea"/>
                <a:cs typeface="+mn-lt"/>
              </a:rPr>
              <a:t>ipsa</a:t>
            </a:r>
            <a:r>
              <a:rPr lang="fr-FR" sz="1200" dirty="0">
                <a:latin typeface="+mn-ea"/>
                <a:ea typeface="+mn-ea"/>
                <a:cs typeface="+mn-lt"/>
              </a:rPr>
              <a:t> </a:t>
            </a:r>
            <a:r>
              <a:rPr lang="fr-FR" sz="1200" dirty="0" err="1">
                <a:latin typeface="+mn-ea"/>
                <a:ea typeface="+mn-ea"/>
                <a:cs typeface="+mn-lt"/>
              </a:rPr>
              <a:t>oriundi</a:t>
            </a:r>
            <a:r>
              <a:rPr lang="fr-FR" sz="1200" dirty="0">
                <a:latin typeface="+mn-ea"/>
                <a:ea typeface="+mn-ea"/>
                <a:cs typeface="+mn-lt"/>
              </a:rPr>
              <a:t> </a:t>
            </a:r>
            <a:r>
              <a:rPr lang="fr-FR" sz="1200" dirty="0" err="1">
                <a:latin typeface="+mn-ea"/>
                <a:ea typeface="+mn-ea"/>
                <a:cs typeface="+mn-lt"/>
              </a:rPr>
              <a:t>crepundia</a:t>
            </a:r>
            <a:r>
              <a:rPr lang="fr-FR" sz="1200" dirty="0">
                <a:latin typeface="+mn-ea"/>
                <a:ea typeface="+mn-ea"/>
                <a:cs typeface="+mn-lt"/>
              </a:rPr>
              <a:t> per </a:t>
            </a:r>
            <a:r>
              <a:rPr lang="fr-FR" sz="1200" dirty="0" err="1">
                <a:latin typeface="+mn-ea"/>
                <a:ea typeface="+mn-ea"/>
                <a:cs typeface="+mn-lt"/>
              </a:rPr>
              <a:t>primigenios</a:t>
            </a:r>
            <a:r>
              <a:rPr lang="fr-FR" sz="1200" dirty="0">
                <a:latin typeface="+mn-ea"/>
                <a:ea typeface="+mn-ea"/>
                <a:cs typeface="+mn-lt"/>
              </a:rPr>
              <a:t> </a:t>
            </a:r>
            <a:r>
              <a:rPr lang="fr-FR" sz="1200" dirty="0" err="1">
                <a:latin typeface="+mn-ea"/>
                <a:ea typeface="+mn-ea"/>
                <a:cs typeface="+mn-lt"/>
              </a:rPr>
              <a:t>seminis</a:t>
            </a:r>
            <a:r>
              <a:rPr lang="fr-FR" sz="1200" dirty="0">
                <a:latin typeface="+mn-ea"/>
                <a:ea typeface="+mn-ea"/>
                <a:cs typeface="+mn-lt"/>
              </a:rPr>
              <a:t> fontes </a:t>
            </a:r>
            <a:r>
              <a:rPr lang="fr-FR" sz="1200" dirty="0" err="1">
                <a:latin typeface="+mn-ea"/>
                <a:ea typeface="+mn-ea"/>
                <a:cs typeface="+mn-lt"/>
              </a:rPr>
              <a:t>tacita</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modo lege </a:t>
            </a:r>
            <a:r>
              <a:rPr lang="fr-FR" sz="1200" dirty="0" err="1">
                <a:latin typeface="+mn-ea"/>
                <a:ea typeface="+mn-ea"/>
                <a:cs typeface="+mn-lt"/>
              </a:rPr>
              <a:t>vias</a:t>
            </a:r>
            <a:r>
              <a:rPr lang="fr-FR" sz="1200" dirty="0">
                <a:latin typeface="+mn-ea"/>
                <a:ea typeface="+mn-ea"/>
                <a:cs typeface="+mn-lt"/>
              </a:rPr>
              <a:t> </a:t>
            </a:r>
            <a:r>
              <a:rPr lang="fr-FR" sz="1200" dirty="0" err="1">
                <a:latin typeface="+mn-ea"/>
                <a:ea typeface="+mn-ea"/>
                <a:cs typeface="+mn-lt"/>
              </a:rPr>
              <a:t>propagandae</a:t>
            </a:r>
            <a:r>
              <a:rPr lang="fr-FR" sz="1200" dirty="0">
                <a:latin typeface="+mn-ea"/>
                <a:ea typeface="+mn-ea"/>
                <a:cs typeface="+mn-lt"/>
              </a:rPr>
              <a:t> </a:t>
            </a:r>
            <a:r>
              <a:rPr lang="fr-FR" sz="1200" dirty="0" err="1">
                <a:latin typeface="+mn-ea"/>
                <a:ea typeface="+mn-ea"/>
                <a:cs typeface="+mn-lt"/>
              </a:rPr>
              <a:t>posteritatis</a:t>
            </a:r>
            <a:r>
              <a:rPr lang="fr-FR" sz="1200" dirty="0">
                <a:latin typeface="+mn-ea"/>
                <a:ea typeface="+mn-ea"/>
                <a:cs typeface="+mn-lt"/>
              </a:rPr>
              <a:t> </a:t>
            </a:r>
            <a:r>
              <a:rPr lang="fr-FR" sz="1200" dirty="0" err="1">
                <a:latin typeface="+mn-ea"/>
                <a:ea typeface="+mn-ea"/>
                <a:cs typeface="+mn-lt"/>
              </a:rPr>
              <a:t>ostendit</a:t>
            </a:r>
            <a:r>
              <a:rPr lang="fr-FR" sz="1200" dirty="0">
                <a:latin typeface="+mn-ea"/>
                <a:ea typeface="+mn-ea"/>
                <a:cs typeface="+mn-lt"/>
              </a:rPr>
              <a:t>.</a:t>
            </a:r>
            <a:endParaRPr lang="en-US" sz="1200" dirty="0">
              <a:latin typeface="+mn-ea"/>
              <a:ea typeface="+mn-ea"/>
              <a:cs typeface="+mn-lt"/>
            </a:endParaRPr>
          </a:p>
        </p:txBody>
      </p:sp>
      <p:sp>
        <p:nvSpPr>
          <p:cNvPr id="12" name="ZoneTexte 16">
            <a:extLst>
              <a:ext uri="{FF2B5EF4-FFF2-40B4-BE49-F238E27FC236}">
                <a16:creationId xmlns:a16="http://schemas.microsoft.com/office/drawing/2014/main" id="{042B7EA3-2CA6-AB47-9D0D-AD2E2227C29F}"/>
              </a:ext>
            </a:extLst>
          </p:cNvPr>
          <p:cNvSpPr txBox="1"/>
          <p:nvPr/>
        </p:nvSpPr>
        <p:spPr>
          <a:xfrm>
            <a:off x="855466" y="4689328"/>
            <a:ext cx="8978738"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3" name="ZoneTexte 11">
            <a:extLst>
              <a:ext uri="{FF2B5EF4-FFF2-40B4-BE49-F238E27FC236}">
                <a16:creationId xmlns:a16="http://schemas.microsoft.com/office/drawing/2014/main" id="{9F16696B-FA92-0B41-9A94-25FACDCDA83C}"/>
              </a:ext>
            </a:extLst>
          </p:cNvPr>
          <p:cNvSpPr txBox="1"/>
          <p:nvPr/>
        </p:nvSpPr>
        <p:spPr>
          <a:xfrm>
            <a:off x="855465" y="5846214"/>
            <a:ext cx="1283051"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BUDGET</a:t>
            </a:r>
          </a:p>
        </p:txBody>
      </p:sp>
      <p:sp>
        <p:nvSpPr>
          <p:cNvPr id="14" name="ZoneTexte 16">
            <a:extLst>
              <a:ext uri="{FF2B5EF4-FFF2-40B4-BE49-F238E27FC236}">
                <a16:creationId xmlns:a16="http://schemas.microsoft.com/office/drawing/2014/main" id="{1E605318-54AD-DF43-820C-7915C6456192}"/>
              </a:ext>
            </a:extLst>
          </p:cNvPr>
          <p:cNvSpPr txBox="1"/>
          <p:nvPr/>
        </p:nvSpPr>
        <p:spPr>
          <a:xfrm>
            <a:off x="846496" y="6429899"/>
            <a:ext cx="8987708" cy="248588"/>
          </a:xfrm>
          <a:prstGeom prst="rect">
            <a:avLst/>
          </a:prstGeom>
          <a:noFill/>
          <a:ln w="19050">
            <a:solidFill>
              <a:srgbClr val="D6A202"/>
            </a:solidFill>
          </a:ln>
        </p:spPr>
        <p:txBody>
          <a:bodyPr wrap="square" lIns="63305" tIns="31652" rIns="63305" bIns="31652" rtlCol="0" anchor="t">
            <a:spAutoFit/>
          </a:bodyPr>
          <a:lstStyle/>
          <a:p>
            <a:pPr algn="just" rtl="0" fontAlgn="base"/>
            <a:r>
              <a:rPr lang="fr-FR" sz="1200" b="0" i="0" u="none" strike="noStrike" dirty="0" err="1">
                <a:solidFill>
                  <a:srgbClr val="000000"/>
                </a:solidFill>
                <a:effectLst/>
                <a:latin typeface="+mn-lt"/>
              </a:rPr>
              <a:t>Eminuit</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autem</a:t>
            </a:r>
            <a:r>
              <a:rPr lang="fr-FR" sz="1200" b="0" i="0" u="none" strike="noStrike" dirty="0">
                <a:solidFill>
                  <a:srgbClr val="000000"/>
                </a:solidFill>
                <a:effectLst/>
                <a:latin typeface="+mn-lt"/>
              </a:rPr>
              <a:t> inter humilia </a:t>
            </a:r>
            <a:r>
              <a:rPr lang="fr-FR" sz="1200" b="0" i="0" u="none" strike="noStrike" dirty="0" err="1">
                <a:solidFill>
                  <a:srgbClr val="000000"/>
                </a:solidFill>
                <a:effectLst/>
                <a:latin typeface="+mn-lt"/>
              </a:rPr>
              <a:t>supergressa</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iam</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impotentia</a:t>
            </a:r>
            <a:r>
              <a:rPr lang="fr-FR" sz="1200" b="0" i="0" u="none" strike="noStrike" dirty="0">
                <a:solidFill>
                  <a:srgbClr val="000000"/>
                </a:solidFill>
                <a:effectLst/>
                <a:latin typeface="+mn-lt"/>
              </a:rPr>
              <a:t> fines </a:t>
            </a:r>
            <a:r>
              <a:rPr lang="fr-FR" sz="1200" b="0" i="0" u="none" strike="noStrike" dirty="0" err="1">
                <a:solidFill>
                  <a:srgbClr val="000000"/>
                </a:solidFill>
                <a:effectLst/>
                <a:latin typeface="+mn-lt"/>
              </a:rPr>
              <a:t>mediocrium</a:t>
            </a:r>
            <a:r>
              <a:rPr lang="fr-FR" sz="1200" b="0" i="0" u="none" strike="noStrike" dirty="0">
                <a:solidFill>
                  <a:srgbClr val="000000"/>
                </a:solidFill>
                <a:effectLst/>
                <a:latin typeface="+mn-lt"/>
              </a:rPr>
              <a:t> </a:t>
            </a:r>
            <a:r>
              <a:rPr lang="fr-FR" sz="1200" b="0" i="0" u="none" strike="noStrike" dirty="0" err="1">
                <a:solidFill>
                  <a:srgbClr val="000000"/>
                </a:solidFill>
                <a:effectLst/>
                <a:latin typeface="+mn-lt"/>
              </a:rPr>
              <a:t>delictorum</a:t>
            </a:r>
            <a:r>
              <a:rPr lang="fr-FR" sz="1200" b="0" i="0" u="none" strike="noStrike" dirty="0">
                <a:solidFill>
                  <a:srgbClr val="000000"/>
                </a:solidFill>
                <a:effectLst/>
                <a:latin typeface="+mn-lt"/>
              </a:rPr>
              <a:t> </a:t>
            </a:r>
            <a:r>
              <a:rPr lang="en-US" sz="1200" b="0" i="0" dirty="0">
                <a:effectLst/>
                <a:latin typeface="+mn-lt"/>
              </a:rPr>
              <a:t>​</a:t>
            </a:r>
          </a:p>
        </p:txBody>
      </p:sp>
      <p:sp>
        <p:nvSpPr>
          <p:cNvPr id="3" name="ZoneTexte 2">
            <a:extLst>
              <a:ext uri="{FF2B5EF4-FFF2-40B4-BE49-F238E27FC236}">
                <a16:creationId xmlns:a16="http://schemas.microsoft.com/office/drawing/2014/main" id="{211E12B8-85CD-40DF-B93F-C63F60024E59}"/>
              </a:ext>
            </a:extLst>
          </p:cNvPr>
          <p:cNvSpPr txBox="1"/>
          <p:nvPr/>
        </p:nvSpPr>
        <p:spPr>
          <a:xfrm>
            <a:off x="803464" y="6092987"/>
            <a:ext cx="974978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fr-FR" sz="1100" i="1" dirty="0">
                <a:effectLst/>
                <a:latin typeface="+mn-lt"/>
              </a:rPr>
              <a:t>Si vous ne souhaitez pas indiquer le montant exact, merci de nous indiquer une fourchette budgétaire. Cette précision est fortement appréciée par le Comité d’experts.</a:t>
            </a:r>
            <a:endParaRPr lang="fr-FR" sz="1100" i="1" dirty="0">
              <a:latin typeface="+mn-lt"/>
              <a:ea typeface="+mn-lt"/>
              <a:cs typeface="+mn-l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F2E5B1E-911B-2041-AA1E-DC0372D33FC3}"/>
              </a:ext>
            </a:extLst>
          </p:cNvPr>
          <p:cNvSpPr txBox="1"/>
          <p:nvPr/>
        </p:nvSpPr>
        <p:spPr>
          <a:xfrm>
            <a:off x="907480" y="1540036"/>
            <a:ext cx="4068279" cy="340921"/>
          </a:xfrm>
          <a:prstGeom prst="rect">
            <a:avLst/>
          </a:prstGeom>
          <a:noFill/>
        </p:spPr>
        <p:txBody>
          <a:bodyPr wrap="square" lIns="63305" tIns="31652" rIns="63305" bIns="31652" rtlCol="0" anchor="t">
            <a:spAutoFit/>
          </a:bodyPr>
          <a:lstStyle/>
          <a:p>
            <a:r>
              <a:rPr lang="fr-FR" sz="1800" b="1" u="sng">
                <a:solidFill>
                  <a:srgbClr val="C00000"/>
                </a:solidFill>
                <a:latin typeface="+mn-lt"/>
                <a:cs typeface="+mn-cs"/>
              </a:rPr>
              <a:t>RÉSULTATS</a:t>
            </a:r>
            <a:endParaRPr lang="fr-FR" sz="1800" b="1" u="sng" dirty="0">
              <a:solidFill>
                <a:srgbClr val="C00000"/>
              </a:solidFill>
              <a:latin typeface="+mn-lt"/>
              <a:cs typeface="+mn-cs"/>
            </a:endParaRPr>
          </a:p>
        </p:txBody>
      </p:sp>
      <p:sp>
        <p:nvSpPr>
          <p:cNvPr id="8" name="ZoneTexte 7">
            <a:extLst>
              <a:ext uri="{FF2B5EF4-FFF2-40B4-BE49-F238E27FC236}">
                <a16:creationId xmlns:a16="http://schemas.microsoft.com/office/drawing/2014/main" id="{F1CFE6E4-9BB1-4C45-86AA-504F1AE51F4C}"/>
              </a:ext>
            </a:extLst>
          </p:cNvPr>
          <p:cNvSpPr txBox="1"/>
          <p:nvPr/>
        </p:nvSpPr>
        <p:spPr>
          <a:xfrm>
            <a:off x="907480" y="4184862"/>
            <a:ext cx="5119010"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EN QUOI L'INITIATIVE EST-ELLE RESPONSABLE ?</a:t>
            </a:r>
            <a:endParaRPr lang="en-US" sz="1800" dirty="0">
              <a:latin typeface="+mn-lt"/>
            </a:endParaRPr>
          </a:p>
        </p:txBody>
      </p:sp>
      <p:sp>
        <p:nvSpPr>
          <p:cNvPr id="10" name="ZoneTexte 16">
            <a:extLst>
              <a:ext uri="{FF2B5EF4-FFF2-40B4-BE49-F238E27FC236}">
                <a16:creationId xmlns:a16="http://schemas.microsoft.com/office/drawing/2014/main" id="{6157108F-DD3D-3C4C-93C8-EFFDD9C64AF2}"/>
              </a:ext>
            </a:extLst>
          </p:cNvPr>
          <p:cNvSpPr txBox="1"/>
          <p:nvPr/>
        </p:nvSpPr>
        <p:spPr>
          <a:xfrm>
            <a:off x="846495" y="4681585"/>
            <a:ext cx="8991271"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1" name="ZoneTexte 9">
            <a:extLst>
              <a:ext uri="{FF2B5EF4-FFF2-40B4-BE49-F238E27FC236}">
                <a16:creationId xmlns:a16="http://schemas.microsoft.com/office/drawing/2014/main" id="{985B5E4D-A7A6-CF4C-BD22-C447AD94ABCE}"/>
              </a:ext>
            </a:extLst>
          </p:cNvPr>
          <p:cNvSpPr txBox="1"/>
          <p:nvPr/>
        </p:nvSpPr>
        <p:spPr>
          <a:xfrm>
            <a:off x="907478" y="5744550"/>
            <a:ext cx="5728945"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rPr>
              <a:t>EN QUOI L'INITIATIVE EST-ELLE INNOVANTE?</a:t>
            </a:r>
            <a:endParaRPr lang="en-US" sz="1800" dirty="0">
              <a:latin typeface="+mn-lt"/>
            </a:endParaRPr>
          </a:p>
        </p:txBody>
      </p:sp>
      <p:sp>
        <p:nvSpPr>
          <p:cNvPr id="12" name="ZoneTexte 16">
            <a:extLst>
              <a:ext uri="{FF2B5EF4-FFF2-40B4-BE49-F238E27FC236}">
                <a16:creationId xmlns:a16="http://schemas.microsoft.com/office/drawing/2014/main" id="{513BA9D4-7DCD-4D42-9A6C-4738C3DD02B3}"/>
              </a:ext>
            </a:extLst>
          </p:cNvPr>
          <p:cNvSpPr txBox="1"/>
          <p:nvPr/>
        </p:nvSpPr>
        <p:spPr>
          <a:xfrm>
            <a:off x="846495" y="6202473"/>
            <a:ext cx="8991271" cy="802586"/>
          </a:xfrm>
          <a:prstGeom prst="rect">
            <a:avLst/>
          </a:prstGeom>
          <a:noFill/>
          <a:ln w="19050">
            <a:solidFill>
              <a:srgbClr val="D6A202"/>
            </a:solidFill>
          </a:ln>
        </p:spPr>
        <p:txBody>
          <a:bodyPr wrap="square" lIns="63305" tIns="31652" rIns="63305" bIns="31652" rtlCol="0" anchor="t">
            <a:spAutoFit/>
          </a:bodyPr>
          <a:lstStyle/>
          <a:p>
            <a:pPr algn="just"/>
            <a:r>
              <a:rPr lang="fr-FR" sz="1200" dirty="0" err="1">
                <a:latin typeface="+mn-lt"/>
                <a:ea typeface="+mn-lt"/>
                <a:cs typeface="+mn-lt"/>
              </a:rPr>
              <a:t>Eminuit</a:t>
            </a:r>
            <a:r>
              <a:rPr lang="fr-FR" sz="1200" dirty="0">
                <a:latin typeface="+mn-lt"/>
                <a:ea typeface="+mn-lt"/>
                <a:cs typeface="+mn-lt"/>
              </a:rPr>
              <a:t> </a:t>
            </a:r>
            <a:r>
              <a:rPr lang="fr-FR" sz="1200" dirty="0" err="1">
                <a:latin typeface="+mn-lt"/>
                <a:ea typeface="+mn-lt"/>
                <a:cs typeface="+mn-lt"/>
              </a:rPr>
              <a:t>autem</a:t>
            </a:r>
            <a:r>
              <a:rPr lang="fr-FR" sz="1200" dirty="0">
                <a:latin typeface="+mn-lt"/>
                <a:ea typeface="+mn-lt"/>
                <a:cs typeface="+mn-lt"/>
              </a:rPr>
              <a:t> inter humilia </a:t>
            </a:r>
            <a:r>
              <a:rPr lang="fr-FR" sz="1200" dirty="0" err="1">
                <a:latin typeface="+mn-lt"/>
                <a:ea typeface="+mn-lt"/>
                <a:cs typeface="+mn-lt"/>
              </a:rPr>
              <a:t>supergressa</a:t>
            </a:r>
            <a:r>
              <a:rPr lang="fr-FR" sz="1200" dirty="0">
                <a:latin typeface="+mn-lt"/>
                <a:ea typeface="+mn-lt"/>
                <a:cs typeface="+mn-lt"/>
              </a:rPr>
              <a:t> </a:t>
            </a:r>
            <a:r>
              <a:rPr lang="fr-FR" sz="1200" dirty="0" err="1">
                <a:latin typeface="+mn-lt"/>
                <a:ea typeface="+mn-lt"/>
                <a:cs typeface="+mn-lt"/>
              </a:rPr>
              <a:t>iam</a:t>
            </a:r>
            <a:r>
              <a:rPr lang="fr-FR" sz="1200" dirty="0">
                <a:latin typeface="+mn-lt"/>
                <a:ea typeface="+mn-lt"/>
                <a:cs typeface="+mn-lt"/>
              </a:rPr>
              <a:t> </a:t>
            </a:r>
            <a:r>
              <a:rPr lang="fr-FR" sz="1200" dirty="0" err="1">
                <a:latin typeface="+mn-lt"/>
                <a:ea typeface="+mn-lt"/>
                <a:cs typeface="+mn-lt"/>
              </a:rPr>
              <a:t>impotentia</a:t>
            </a:r>
            <a:r>
              <a:rPr lang="fr-FR" sz="1200" dirty="0">
                <a:latin typeface="+mn-lt"/>
                <a:ea typeface="+mn-lt"/>
                <a:cs typeface="+mn-lt"/>
              </a:rPr>
              <a:t> fines </a:t>
            </a:r>
            <a:r>
              <a:rPr lang="fr-FR" sz="1200" dirty="0" err="1">
                <a:latin typeface="+mn-lt"/>
                <a:ea typeface="+mn-lt"/>
                <a:cs typeface="+mn-lt"/>
              </a:rPr>
              <a:t>mediocrium</a:t>
            </a:r>
            <a:r>
              <a:rPr lang="fr-FR" sz="1200" dirty="0">
                <a:latin typeface="+mn-lt"/>
                <a:ea typeface="+mn-lt"/>
                <a:cs typeface="+mn-lt"/>
              </a:rPr>
              <a:t> </a:t>
            </a:r>
            <a:r>
              <a:rPr lang="fr-FR" sz="1200" dirty="0" err="1">
                <a:latin typeface="+mn-lt"/>
                <a:ea typeface="+mn-lt"/>
                <a:cs typeface="+mn-lt"/>
              </a:rPr>
              <a:t>delictorum</a:t>
            </a:r>
            <a:r>
              <a:rPr lang="fr-FR" sz="1200" dirty="0">
                <a:latin typeface="+mn-lt"/>
                <a:ea typeface="+mn-lt"/>
                <a:cs typeface="+mn-lt"/>
              </a:rPr>
              <a:t> </a:t>
            </a:r>
            <a:r>
              <a:rPr lang="fr-FR" sz="1200" dirty="0" err="1">
                <a:latin typeface="+mn-lt"/>
                <a:ea typeface="+mn-lt"/>
                <a:cs typeface="+mn-lt"/>
              </a:rPr>
              <a:t>nefanda</a:t>
            </a:r>
            <a:r>
              <a:rPr lang="fr-FR" sz="1200" dirty="0">
                <a:latin typeface="+mn-lt"/>
                <a:ea typeface="+mn-lt"/>
                <a:cs typeface="+mn-lt"/>
              </a:rPr>
              <a:t> </a:t>
            </a:r>
            <a:r>
              <a:rPr lang="fr-FR" sz="1200" dirty="0" err="1">
                <a:latin typeface="+mn-lt"/>
                <a:ea typeface="+mn-lt"/>
                <a:cs typeface="+mn-lt"/>
              </a:rPr>
              <a:t>Clematii</a:t>
            </a:r>
            <a:r>
              <a:rPr lang="fr-FR" sz="1200" dirty="0">
                <a:latin typeface="+mn-lt"/>
                <a:ea typeface="+mn-lt"/>
                <a:cs typeface="+mn-lt"/>
              </a:rPr>
              <a:t> </a:t>
            </a:r>
            <a:r>
              <a:rPr lang="fr-FR" sz="1200" dirty="0" err="1">
                <a:latin typeface="+mn-lt"/>
                <a:ea typeface="+mn-lt"/>
                <a:cs typeface="+mn-lt"/>
              </a:rPr>
              <a:t>cuiusdam</a:t>
            </a:r>
            <a:r>
              <a:rPr lang="fr-FR" sz="1200" dirty="0">
                <a:latin typeface="+mn-lt"/>
                <a:ea typeface="+mn-lt"/>
                <a:cs typeface="+mn-lt"/>
              </a:rPr>
              <a:t> </a:t>
            </a:r>
            <a:r>
              <a:rPr lang="fr-FR" sz="1200" dirty="0" err="1">
                <a:latin typeface="+mn-lt"/>
                <a:ea typeface="+mn-lt"/>
                <a:cs typeface="+mn-lt"/>
              </a:rPr>
              <a:t>Alexandrini</a:t>
            </a:r>
            <a:r>
              <a:rPr lang="fr-FR" sz="1200" dirty="0">
                <a:latin typeface="+mn-lt"/>
                <a:ea typeface="+mn-lt"/>
                <a:cs typeface="+mn-lt"/>
              </a:rPr>
              <a:t> </a:t>
            </a:r>
            <a:r>
              <a:rPr lang="fr-FR" sz="1200" dirty="0" err="1">
                <a:latin typeface="+mn-lt"/>
                <a:ea typeface="+mn-lt"/>
                <a:cs typeface="+mn-lt"/>
              </a:rPr>
              <a:t>nobilis</a:t>
            </a:r>
            <a:r>
              <a:rPr lang="fr-FR" sz="1200" dirty="0">
                <a:latin typeface="+mn-lt"/>
                <a:ea typeface="+mn-lt"/>
                <a:cs typeface="+mn-lt"/>
              </a:rPr>
              <a:t> mors </a:t>
            </a:r>
            <a:r>
              <a:rPr lang="fr-FR" sz="1200" dirty="0" err="1">
                <a:latin typeface="+mn-lt"/>
                <a:ea typeface="+mn-lt"/>
                <a:cs typeface="+mn-lt"/>
              </a:rPr>
              <a:t>repentina</a:t>
            </a:r>
            <a:r>
              <a:rPr lang="fr-FR" sz="1200" dirty="0">
                <a:latin typeface="+mn-lt"/>
                <a:ea typeface="+mn-lt"/>
                <a:cs typeface="+mn-lt"/>
              </a:rPr>
              <a:t>; </a:t>
            </a:r>
            <a:r>
              <a:rPr lang="fr-FR" sz="1200" dirty="0" err="1">
                <a:latin typeface="+mn-lt"/>
                <a:ea typeface="+mn-lt"/>
                <a:cs typeface="+mn-lt"/>
              </a:rPr>
              <a:t>cuius</a:t>
            </a:r>
            <a:r>
              <a:rPr lang="fr-FR" sz="1200" dirty="0">
                <a:latin typeface="+mn-lt"/>
                <a:ea typeface="+mn-lt"/>
                <a:cs typeface="+mn-lt"/>
              </a:rPr>
              <a:t> </a:t>
            </a:r>
            <a:r>
              <a:rPr lang="fr-FR" sz="1200" dirty="0" err="1">
                <a:latin typeface="+mn-lt"/>
                <a:ea typeface="+mn-lt"/>
                <a:cs typeface="+mn-lt"/>
              </a:rPr>
              <a:t>socrus</a:t>
            </a:r>
            <a:r>
              <a:rPr lang="fr-FR" sz="1200" dirty="0">
                <a:latin typeface="+mn-lt"/>
                <a:ea typeface="+mn-lt"/>
                <a:cs typeface="+mn-lt"/>
              </a:rPr>
              <a:t> cum </a:t>
            </a:r>
            <a:r>
              <a:rPr lang="fr-FR" sz="1200" dirty="0" err="1">
                <a:latin typeface="+mn-lt"/>
                <a:ea typeface="+mn-lt"/>
                <a:cs typeface="+mn-lt"/>
              </a:rPr>
              <a:t>misceri</a:t>
            </a:r>
            <a:r>
              <a:rPr lang="fr-FR" sz="1200" dirty="0">
                <a:latin typeface="+mn-lt"/>
                <a:ea typeface="+mn-lt"/>
                <a:cs typeface="+mn-lt"/>
              </a:rPr>
              <a:t> </a:t>
            </a:r>
            <a:r>
              <a:rPr lang="fr-FR" sz="1200" dirty="0" err="1">
                <a:latin typeface="+mn-lt"/>
                <a:ea typeface="+mn-lt"/>
                <a:cs typeface="+mn-lt"/>
              </a:rPr>
              <a:t>sibi</a:t>
            </a:r>
            <a:r>
              <a:rPr lang="fr-FR" sz="1200" dirty="0">
                <a:latin typeface="+mn-lt"/>
                <a:ea typeface="+mn-lt"/>
                <a:cs typeface="+mn-lt"/>
              </a:rPr>
              <a:t> </a:t>
            </a:r>
            <a:r>
              <a:rPr lang="fr-FR" sz="1200" dirty="0" err="1">
                <a:latin typeface="+mn-lt"/>
                <a:ea typeface="+mn-lt"/>
                <a:cs typeface="+mn-lt"/>
              </a:rPr>
              <a:t>generum</a:t>
            </a:r>
            <a:r>
              <a:rPr lang="fr-FR" sz="1200" dirty="0">
                <a:latin typeface="+mn-lt"/>
                <a:ea typeface="+mn-lt"/>
                <a:cs typeface="+mn-lt"/>
              </a:rPr>
              <a:t>, </a:t>
            </a:r>
            <a:r>
              <a:rPr lang="fr-FR" sz="1200" dirty="0" err="1">
                <a:latin typeface="+mn-lt"/>
                <a:ea typeface="+mn-lt"/>
                <a:cs typeface="+mn-lt"/>
              </a:rPr>
              <a:t>flagrans</a:t>
            </a:r>
            <a:r>
              <a:rPr lang="fr-FR" sz="1200" dirty="0">
                <a:latin typeface="+mn-lt"/>
                <a:ea typeface="+mn-lt"/>
                <a:cs typeface="+mn-lt"/>
              </a:rPr>
              <a:t> </a:t>
            </a:r>
            <a:r>
              <a:rPr lang="fr-FR" sz="1200" dirty="0" err="1">
                <a:latin typeface="+mn-lt"/>
                <a:ea typeface="+mn-lt"/>
                <a:cs typeface="+mn-lt"/>
              </a:rPr>
              <a:t>eius</a:t>
            </a:r>
            <a:r>
              <a:rPr lang="fr-FR" sz="1200" dirty="0">
                <a:latin typeface="+mn-lt"/>
                <a:ea typeface="+mn-lt"/>
                <a:cs typeface="+mn-lt"/>
              </a:rPr>
              <a:t> </a:t>
            </a:r>
            <a:r>
              <a:rPr lang="fr-FR" sz="1200" dirty="0" err="1">
                <a:latin typeface="+mn-lt"/>
                <a:ea typeface="+mn-lt"/>
                <a:cs typeface="+mn-lt"/>
              </a:rPr>
              <a:t>amore</a:t>
            </a:r>
            <a:r>
              <a:rPr lang="fr-FR" sz="1200" dirty="0">
                <a:latin typeface="+mn-lt"/>
                <a:ea typeface="+mn-lt"/>
                <a:cs typeface="+mn-lt"/>
              </a:rPr>
              <a:t>, non </a:t>
            </a:r>
            <a:r>
              <a:rPr lang="fr-FR" sz="1200" dirty="0" err="1">
                <a:latin typeface="+mn-lt"/>
                <a:ea typeface="+mn-lt"/>
                <a:cs typeface="+mn-lt"/>
              </a:rPr>
              <a:t>impetraret</a:t>
            </a:r>
            <a:r>
              <a:rPr lang="fr-FR" sz="1200" dirty="0">
                <a:latin typeface="+mn-lt"/>
                <a:ea typeface="+mn-lt"/>
                <a:cs typeface="+mn-lt"/>
              </a:rPr>
              <a:t>, ut </a:t>
            </a:r>
            <a:r>
              <a:rPr lang="fr-FR" sz="1200" dirty="0" err="1">
                <a:latin typeface="+mn-lt"/>
                <a:ea typeface="+mn-lt"/>
                <a:cs typeface="+mn-lt"/>
              </a:rPr>
              <a:t>ferebatur</a:t>
            </a:r>
            <a:r>
              <a:rPr lang="fr-FR" sz="1200" dirty="0">
                <a:latin typeface="+mn-lt"/>
                <a:ea typeface="+mn-lt"/>
                <a:cs typeface="+mn-lt"/>
              </a:rPr>
              <a:t>, per </a:t>
            </a:r>
            <a:r>
              <a:rPr lang="fr-FR" sz="1200" dirty="0" err="1">
                <a:latin typeface="+mn-lt"/>
                <a:ea typeface="+mn-lt"/>
                <a:cs typeface="+mn-lt"/>
              </a:rPr>
              <a:t>palatii</a:t>
            </a:r>
            <a:r>
              <a:rPr lang="fr-FR" sz="1200" dirty="0">
                <a:latin typeface="+mn-lt"/>
                <a:ea typeface="+mn-lt"/>
                <a:cs typeface="+mn-lt"/>
              </a:rPr>
              <a:t> </a:t>
            </a:r>
            <a:r>
              <a:rPr lang="fr-FR" sz="1200" dirty="0" err="1">
                <a:latin typeface="+mn-lt"/>
                <a:ea typeface="+mn-lt"/>
                <a:cs typeface="+mn-lt"/>
              </a:rPr>
              <a:t>pseudothyrum</a:t>
            </a:r>
            <a:r>
              <a:rPr lang="fr-FR" sz="1200" dirty="0">
                <a:latin typeface="+mn-lt"/>
                <a:ea typeface="+mn-lt"/>
                <a:cs typeface="+mn-lt"/>
              </a:rPr>
              <a:t> </a:t>
            </a:r>
            <a:r>
              <a:rPr lang="fr-FR" sz="1200" dirty="0" err="1">
                <a:latin typeface="+mn-lt"/>
                <a:ea typeface="+mn-lt"/>
                <a:cs typeface="+mn-lt"/>
              </a:rPr>
              <a:t>introducta</a:t>
            </a:r>
            <a:r>
              <a:rPr lang="fr-FR" sz="1200" dirty="0">
                <a:latin typeface="+mn-lt"/>
                <a:ea typeface="+mn-lt"/>
                <a:cs typeface="+mn-lt"/>
              </a:rPr>
              <a:t>, </a:t>
            </a:r>
            <a:r>
              <a:rPr lang="fr-FR" sz="1200" dirty="0" err="1">
                <a:latin typeface="+mn-lt"/>
                <a:ea typeface="+mn-lt"/>
                <a:cs typeface="+mn-lt"/>
              </a:rPr>
              <a:t>oblato</a:t>
            </a:r>
            <a:r>
              <a:rPr lang="fr-FR" sz="1200" dirty="0">
                <a:latin typeface="+mn-lt"/>
                <a:ea typeface="+mn-lt"/>
                <a:cs typeface="+mn-lt"/>
              </a:rPr>
              <a:t> </a:t>
            </a:r>
            <a:r>
              <a:rPr lang="fr-FR" sz="1200" dirty="0" err="1">
                <a:latin typeface="+mn-lt"/>
                <a:ea typeface="+mn-lt"/>
                <a:cs typeface="+mn-lt"/>
              </a:rPr>
              <a:t>pretioso</a:t>
            </a:r>
            <a:r>
              <a:rPr lang="fr-FR" sz="1200" dirty="0">
                <a:latin typeface="+mn-lt"/>
                <a:ea typeface="+mn-lt"/>
                <a:cs typeface="+mn-lt"/>
              </a:rPr>
              <a:t> </a:t>
            </a:r>
            <a:r>
              <a:rPr lang="fr-FR" sz="1200" dirty="0" err="1">
                <a:latin typeface="+mn-lt"/>
                <a:ea typeface="+mn-lt"/>
                <a:cs typeface="+mn-lt"/>
              </a:rPr>
              <a:t>reginae</a:t>
            </a:r>
            <a:r>
              <a:rPr lang="fr-FR" sz="1200" dirty="0">
                <a:latin typeface="+mn-lt"/>
                <a:ea typeface="+mn-lt"/>
                <a:cs typeface="+mn-lt"/>
              </a:rPr>
              <a:t> </a:t>
            </a:r>
            <a:r>
              <a:rPr lang="fr-FR" sz="1200" dirty="0" err="1">
                <a:latin typeface="+mn-lt"/>
                <a:ea typeface="+mn-lt"/>
                <a:cs typeface="+mn-lt"/>
              </a:rPr>
              <a:t>monili</a:t>
            </a:r>
            <a:r>
              <a:rPr lang="fr-FR" sz="1200" dirty="0">
                <a:latin typeface="+mn-lt"/>
                <a:ea typeface="+mn-lt"/>
                <a:cs typeface="+mn-lt"/>
              </a:rPr>
              <a:t> </a:t>
            </a:r>
            <a:r>
              <a:rPr lang="fr-FR" sz="1200" dirty="0" err="1">
                <a:latin typeface="+mn-lt"/>
                <a:ea typeface="+mn-lt"/>
                <a:cs typeface="+mn-lt"/>
              </a:rPr>
              <a:t>id</a:t>
            </a:r>
            <a:r>
              <a:rPr lang="fr-FR" sz="1200" dirty="0">
                <a:latin typeface="+mn-lt"/>
                <a:ea typeface="+mn-lt"/>
                <a:cs typeface="+mn-lt"/>
              </a:rPr>
              <a:t> </a:t>
            </a:r>
            <a:r>
              <a:rPr lang="fr-FR" sz="1200" dirty="0" err="1">
                <a:latin typeface="+mn-lt"/>
                <a:ea typeface="+mn-lt"/>
                <a:cs typeface="+mn-lt"/>
              </a:rPr>
              <a:t>adsecuta</a:t>
            </a:r>
            <a:r>
              <a:rPr lang="fr-FR" sz="1200" dirty="0">
                <a:latin typeface="+mn-lt"/>
                <a:ea typeface="+mn-lt"/>
                <a:cs typeface="+mn-lt"/>
              </a:rPr>
              <a:t> est, ut ad </a:t>
            </a:r>
            <a:r>
              <a:rPr lang="fr-FR" sz="1200" dirty="0" err="1">
                <a:latin typeface="+mn-lt"/>
                <a:ea typeface="+mn-lt"/>
                <a:cs typeface="+mn-lt"/>
              </a:rPr>
              <a:t>Honoratum</a:t>
            </a:r>
            <a:r>
              <a:rPr lang="fr-FR" sz="1200" dirty="0">
                <a:latin typeface="+mn-lt"/>
                <a:ea typeface="+mn-lt"/>
                <a:cs typeface="+mn-lt"/>
              </a:rPr>
              <a:t> </a:t>
            </a:r>
            <a:r>
              <a:rPr lang="fr-FR" sz="1200" dirty="0" err="1">
                <a:latin typeface="+mn-lt"/>
                <a:ea typeface="+mn-lt"/>
                <a:cs typeface="+mn-lt"/>
              </a:rPr>
              <a:t>tum</a:t>
            </a:r>
            <a:r>
              <a:rPr lang="fr-FR" sz="1200" dirty="0">
                <a:latin typeface="+mn-lt"/>
                <a:ea typeface="+mn-lt"/>
                <a:cs typeface="+mn-lt"/>
              </a:rPr>
              <a:t> </a:t>
            </a:r>
            <a:r>
              <a:rPr lang="fr-FR" sz="1200" dirty="0" err="1">
                <a:latin typeface="+mn-lt"/>
                <a:ea typeface="+mn-lt"/>
                <a:cs typeface="+mn-lt"/>
              </a:rPr>
              <a:t>comitem</a:t>
            </a:r>
            <a:r>
              <a:rPr lang="fr-FR" sz="1200" dirty="0">
                <a:latin typeface="+mn-lt"/>
                <a:ea typeface="+mn-lt"/>
                <a:cs typeface="+mn-lt"/>
              </a:rPr>
              <a:t> </a:t>
            </a:r>
            <a:r>
              <a:rPr lang="fr-FR" sz="1200" dirty="0" err="1">
                <a:latin typeface="+mn-lt"/>
                <a:ea typeface="+mn-lt"/>
                <a:cs typeface="+mn-lt"/>
              </a:rPr>
              <a:t>orientis</a:t>
            </a:r>
            <a:r>
              <a:rPr lang="fr-FR" sz="1200" dirty="0">
                <a:latin typeface="+mn-lt"/>
                <a:ea typeface="+mn-lt"/>
                <a:cs typeface="+mn-lt"/>
              </a:rPr>
              <a:t> formula missa </a:t>
            </a:r>
            <a:r>
              <a:rPr lang="fr-FR" sz="1200" dirty="0" err="1">
                <a:latin typeface="+mn-lt"/>
                <a:ea typeface="+mn-lt"/>
                <a:cs typeface="+mn-lt"/>
              </a:rPr>
              <a:t>letali</a:t>
            </a:r>
            <a:r>
              <a:rPr lang="fr-FR" sz="1200" dirty="0">
                <a:latin typeface="+mn-lt"/>
                <a:ea typeface="+mn-lt"/>
                <a:cs typeface="+mn-lt"/>
              </a:rPr>
              <a:t> </a:t>
            </a:r>
            <a:r>
              <a:rPr lang="fr-FR" sz="1200" dirty="0" err="1">
                <a:latin typeface="+mn-lt"/>
                <a:ea typeface="+mn-lt"/>
                <a:cs typeface="+mn-lt"/>
              </a:rPr>
              <a:t>omnino</a:t>
            </a:r>
            <a:r>
              <a:rPr lang="fr-FR" sz="1200" dirty="0">
                <a:latin typeface="+mn-lt"/>
                <a:ea typeface="+mn-lt"/>
                <a:cs typeface="+mn-lt"/>
              </a:rPr>
              <a:t> </a:t>
            </a:r>
            <a:r>
              <a:rPr lang="fr-FR" sz="1200" dirty="0" err="1">
                <a:latin typeface="+mn-lt"/>
                <a:ea typeface="+mn-lt"/>
                <a:cs typeface="+mn-lt"/>
              </a:rPr>
              <a:t>scelere</a:t>
            </a:r>
            <a:r>
              <a:rPr lang="fr-FR" sz="1200" dirty="0">
                <a:latin typeface="+mn-lt"/>
                <a:ea typeface="+mn-lt"/>
                <a:cs typeface="+mn-lt"/>
              </a:rPr>
              <a:t> </a:t>
            </a:r>
            <a:r>
              <a:rPr lang="fr-FR" sz="1200" dirty="0" err="1">
                <a:latin typeface="+mn-lt"/>
                <a:ea typeface="+mn-lt"/>
                <a:cs typeface="+mn-lt"/>
              </a:rPr>
              <a:t>nullo</a:t>
            </a:r>
            <a:r>
              <a:rPr lang="fr-FR" sz="1200" dirty="0">
                <a:latin typeface="+mn-lt"/>
                <a:ea typeface="+mn-lt"/>
                <a:cs typeface="+mn-lt"/>
              </a:rPr>
              <a:t> </a:t>
            </a:r>
            <a:r>
              <a:rPr lang="fr-FR" sz="1200" dirty="0" err="1">
                <a:latin typeface="+mn-lt"/>
                <a:ea typeface="+mn-lt"/>
                <a:cs typeface="+mn-lt"/>
              </a:rPr>
              <a:t>contactus</a:t>
            </a:r>
            <a:r>
              <a:rPr lang="fr-FR" sz="1200" dirty="0">
                <a:latin typeface="+mn-lt"/>
                <a:ea typeface="+mn-lt"/>
                <a:cs typeface="+mn-lt"/>
              </a:rPr>
              <a:t> idem </a:t>
            </a:r>
            <a:r>
              <a:rPr lang="fr-FR" sz="1200" dirty="0" err="1">
                <a:latin typeface="+mn-lt"/>
                <a:ea typeface="+mn-lt"/>
                <a:cs typeface="+mn-lt"/>
              </a:rPr>
              <a:t>Clematius</a:t>
            </a:r>
            <a:r>
              <a:rPr lang="fr-FR" sz="1200" dirty="0">
                <a:latin typeface="+mn-lt"/>
                <a:ea typeface="+mn-lt"/>
                <a:cs typeface="+mn-lt"/>
              </a:rPr>
              <a:t> nec </a:t>
            </a:r>
            <a:r>
              <a:rPr lang="fr-FR" sz="1200" dirty="0" err="1">
                <a:latin typeface="+mn-lt"/>
                <a:ea typeface="+mn-lt"/>
                <a:cs typeface="+mn-lt"/>
              </a:rPr>
              <a:t>hiscere</a:t>
            </a:r>
            <a:r>
              <a:rPr lang="fr-FR" sz="1200" dirty="0">
                <a:latin typeface="+mn-lt"/>
                <a:ea typeface="+mn-lt"/>
                <a:cs typeface="+mn-lt"/>
              </a:rPr>
              <a:t> nec </a:t>
            </a:r>
            <a:r>
              <a:rPr lang="fr-FR" sz="1200" dirty="0" err="1">
                <a:latin typeface="+mn-lt"/>
                <a:ea typeface="+mn-lt"/>
                <a:cs typeface="+mn-lt"/>
              </a:rPr>
              <a:t>loqui</a:t>
            </a:r>
            <a:r>
              <a:rPr lang="fr-FR" sz="1200" dirty="0">
                <a:latin typeface="+mn-lt"/>
                <a:ea typeface="+mn-lt"/>
                <a:cs typeface="+mn-lt"/>
              </a:rPr>
              <a:t> </a:t>
            </a:r>
            <a:r>
              <a:rPr lang="fr-FR" sz="1200" dirty="0" err="1">
                <a:latin typeface="+mn-lt"/>
                <a:ea typeface="+mn-lt"/>
                <a:cs typeface="+mn-lt"/>
              </a:rPr>
              <a:t>permissus</a:t>
            </a:r>
            <a:r>
              <a:rPr lang="fr-FR" sz="1200" dirty="0">
                <a:latin typeface="+mn-lt"/>
                <a:ea typeface="+mn-lt"/>
                <a:cs typeface="+mn-lt"/>
              </a:rPr>
              <a:t> </a:t>
            </a:r>
            <a:r>
              <a:rPr lang="fr-FR" sz="1200" dirty="0" err="1">
                <a:latin typeface="+mn-lt"/>
                <a:ea typeface="+mn-lt"/>
                <a:cs typeface="+mn-lt"/>
              </a:rPr>
              <a:t>occideretur</a:t>
            </a:r>
            <a:r>
              <a:rPr lang="fr-FR" sz="1200" dirty="0">
                <a:latin typeface="+mn-lt"/>
                <a:ea typeface="+mn-lt"/>
                <a:cs typeface="+mn-lt"/>
              </a:rPr>
              <a:t>.</a:t>
            </a:r>
            <a:endParaRPr lang="en-US" sz="1200" dirty="0">
              <a:latin typeface="+mn-lt"/>
              <a:ea typeface="+mn-lt"/>
              <a:cs typeface="+mn-lt"/>
            </a:endParaRPr>
          </a:p>
        </p:txBody>
      </p:sp>
      <p:sp>
        <p:nvSpPr>
          <p:cNvPr id="13" name="ZoneTexte 16">
            <a:extLst>
              <a:ext uri="{FF2B5EF4-FFF2-40B4-BE49-F238E27FC236}">
                <a16:creationId xmlns:a16="http://schemas.microsoft.com/office/drawing/2014/main" id="{1EB01F0B-F468-D440-A551-42858C7BC5E7}"/>
              </a:ext>
            </a:extLst>
          </p:cNvPr>
          <p:cNvSpPr txBox="1"/>
          <p:nvPr/>
        </p:nvSpPr>
        <p:spPr>
          <a:xfrm>
            <a:off x="846495" y="2040280"/>
            <a:ext cx="8987708" cy="1910582"/>
          </a:xfrm>
          <a:prstGeom prst="rect">
            <a:avLst/>
          </a:prstGeom>
          <a:noFill/>
          <a:ln w="19050">
            <a:solidFill>
              <a:srgbClr val="D6A202"/>
            </a:solidFill>
          </a:ln>
        </p:spPr>
        <p:txBody>
          <a:bodyPr wrap="square" lIns="63305" tIns="31652" rIns="63305" bIns="31652" rtlCol="0" anchor="t">
            <a:spAutoFit/>
          </a:bodyPr>
          <a:lstStyle/>
          <a:p>
            <a:pPr algn="just"/>
            <a:r>
              <a:rPr lang="fr-FR" sz="1200" dirty="0">
                <a:latin typeface="+mn-ea"/>
                <a:ea typeface="+mn-ea"/>
                <a:cs typeface="+mn-lt"/>
              </a:rPr>
              <a:t>Et est </a:t>
            </a:r>
            <a:r>
              <a:rPr lang="fr-FR" sz="1200" dirty="0" err="1">
                <a:latin typeface="+mn-ea"/>
                <a:ea typeface="+mn-ea"/>
                <a:cs typeface="+mn-lt"/>
              </a:rPr>
              <a:t>admodum</a:t>
            </a:r>
            <a:r>
              <a:rPr lang="fr-FR" sz="1200" dirty="0">
                <a:latin typeface="+mn-ea"/>
                <a:ea typeface="+mn-ea"/>
                <a:cs typeface="+mn-lt"/>
              </a:rPr>
              <a:t> </a:t>
            </a:r>
            <a:r>
              <a:rPr lang="fr-FR" sz="1200" dirty="0" err="1">
                <a:latin typeface="+mn-ea"/>
                <a:ea typeface="+mn-ea"/>
                <a:cs typeface="+mn-lt"/>
              </a:rPr>
              <a:t>mirum</a:t>
            </a:r>
            <a:r>
              <a:rPr lang="fr-FR" sz="1200" dirty="0">
                <a:latin typeface="+mn-ea"/>
                <a:ea typeface="+mn-ea"/>
                <a:cs typeface="+mn-lt"/>
              </a:rPr>
              <a:t> </a:t>
            </a:r>
            <a:r>
              <a:rPr lang="fr-FR" sz="1200" dirty="0" err="1">
                <a:latin typeface="+mn-ea"/>
                <a:ea typeface="+mn-ea"/>
                <a:cs typeface="+mn-lt"/>
              </a:rPr>
              <a:t>videre</a:t>
            </a:r>
            <a:r>
              <a:rPr lang="fr-FR" sz="1200" dirty="0">
                <a:latin typeface="+mn-ea"/>
                <a:ea typeface="+mn-ea"/>
                <a:cs typeface="+mn-lt"/>
              </a:rPr>
              <a:t> </a:t>
            </a:r>
            <a:r>
              <a:rPr lang="fr-FR" sz="1200" dirty="0" err="1">
                <a:latin typeface="+mn-ea"/>
                <a:ea typeface="+mn-ea"/>
                <a:cs typeface="+mn-lt"/>
              </a:rPr>
              <a:t>plebem</a:t>
            </a:r>
            <a:r>
              <a:rPr lang="fr-FR" sz="1200" dirty="0">
                <a:latin typeface="+mn-ea"/>
                <a:ea typeface="+mn-ea"/>
                <a:cs typeface="+mn-lt"/>
              </a:rPr>
              <a:t> </a:t>
            </a:r>
            <a:r>
              <a:rPr lang="fr-FR" sz="1200" dirty="0" err="1">
                <a:latin typeface="+mn-ea"/>
                <a:ea typeface="+mn-ea"/>
                <a:cs typeface="+mn-lt"/>
              </a:rPr>
              <a:t>innumeram</a:t>
            </a:r>
            <a:r>
              <a:rPr lang="fr-FR" sz="1200" dirty="0">
                <a:latin typeface="+mn-ea"/>
                <a:ea typeface="+mn-ea"/>
                <a:cs typeface="+mn-lt"/>
              </a:rPr>
              <a:t> </a:t>
            </a:r>
            <a:r>
              <a:rPr lang="fr-FR" sz="1200" dirty="0" err="1">
                <a:latin typeface="+mn-ea"/>
                <a:ea typeface="+mn-ea"/>
                <a:cs typeface="+mn-lt"/>
              </a:rPr>
              <a:t>mentibus</a:t>
            </a:r>
            <a:r>
              <a:rPr lang="fr-FR" sz="1200" dirty="0">
                <a:latin typeface="+mn-ea"/>
                <a:ea typeface="+mn-ea"/>
                <a:cs typeface="+mn-lt"/>
              </a:rPr>
              <a:t> </a:t>
            </a:r>
            <a:r>
              <a:rPr lang="fr-FR" sz="1200" dirty="0" err="1">
                <a:latin typeface="+mn-ea"/>
                <a:ea typeface="+mn-ea"/>
                <a:cs typeface="+mn-lt"/>
              </a:rPr>
              <a:t>ardore</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a:t>
            </a:r>
            <a:r>
              <a:rPr lang="fr-FR" sz="1200" dirty="0" err="1">
                <a:latin typeface="+mn-ea"/>
                <a:ea typeface="+mn-ea"/>
                <a:cs typeface="+mn-lt"/>
              </a:rPr>
              <a:t>infuso</a:t>
            </a:r>
            <a:r>
              <a:rPr lang="fr-FR" sz="1200" dirty="0">
                <a:latin typeface="+mn-ea"/>
                <a:ea typeface="+mn-ea"/>
                <a:cs typeface="+mn-lt"/>
              </a:rPr>
              <a:t> cum </a:t>
            </a:r>
            <a:r>
              <a:rPr lang="fr-FR" sz="1200" dirty="0" err="1">
                <a:latin typeface="+mn-ea"/>
                <a:ea typeface="+mn-ea"/>
                <a:cs typeface="+mn-lt"/>
              </a:rPr>
              <a:t>dimicationum</a:t>
            </a:r>
            <a:r>
              <a:rPr lang="fr-FR" sz="1200" dirty="0">
                <a:latin typeface="+mn-ea"/>
                <a:ea typeface="+mn-ea"/>
                <a:cs typeface="+mn-lt"/>
              </a:rPr>
              <a:t> </a:t>
            </a:r>
            <a:r>
              <a:rPr lang="fr-FR" sz="1200" dirty="0" err="1">
                <a:latin typeface="+mn-ea"/>
                <a:ea typeface="+mn-ea"/>
                <a:cs typeface="+mn-lt"/>
              </a:rPr>
              <a:t>curulium</a:t>
            </a:r>
            <a:r>
              <a:rPr lang="fr-FR" sz="1200" dirty="0">
                <a:latin typeface="+mn-ea"/>
                <a:ea typeface="+mn-ea"/>
                <a:cs typeface="+mn-lt"/>
              </a:rPr>
              <a:t> </a:t>
            </a:r>
            <a:r>
              <a:rPr lang="fr-FR" sz="1200" dirty="0" err="1">
                <a:latin typeface="+mn-ea"/>
                <a:ea typeface="+mn-ea"/>
                <a:cs typeface="+mn-lt"/>
              </a:rPr>
              <a:t>eventu</a:t>
            </a:r>
            <a:r>
              <a:rPr lang="fr-FR" sz="1200" dirty="0">
                <a:latin typeface="+mn-ea"/>
                <a:ea typeface="+mn-ea"/>
                <a:cs typeface="+mn-lt"/>
              </a:rPr>
              <a:t> </a:t>
            </a:r>
            <a:r>
              <a:rPr lang="fr-FR" sz="1200" dirty="0" err="1">
                <a:latin typeface="+mn-ea"/>
                <a:ea typeface="+mn-ea"/>
                <a:cs typeface="+mn-lt"/>
              </a:rPr>
              <a:t>pendentem</a:t>
            </a:r>
            <a:r>
              <a:rPr lang="fr-FR" sz="1200" dirty="0">
                <a:latin typeface="+mn-ea"/>
                <a:ea typeface="+mn-ea"/>
                <a:cs typeface="+mn-lt"/>
              </a:rPr>
              <a:t>. </a:t>
            </a:r>
            <a:r>
              <a:rPr lang="fr-FR" sz="1200" dirty="0" err="1">
                <a:latin typeface="+mn-ea"/>
                <a:ea typeface="+mn-ea"/>
                <a:cs typeface="+mn-lt"/>
              </a:rPr>
              <a:t>haec</a:t>
            </a:r>
            <a:r>
              <a:rPr lang="fr-FR" sz="1200" dirty="0">
                <a:latin typeface="+mn-ea"/>
                <a:ea typeface="+mn-ea"/>
                <a:cs typeface="+mn-lt"/>
              </a:rPr>
              <a:t> </a:t>
            </a:r>
            <a:r>
              <a:rPr lang="fr-FR" sz="1200" dirty="0" err="1">
                <a:latin typeface="+mn-ea"/>
                <a:ea typeface="+mn-ea"/>
                <a:cs typeface="+mn-lt"/>
              </a:rPr>
              <a:t>similiaque</a:t>
            </a:r>
            <a:r>
              <a:rPr lang="fr-FR" sz="1200" dirty="0">
                <a:latin typeface="+mn-ea"/>
                <a:ea typeface="+mn-ea"/>
                <a:cs typeface="+mn-lt"/>
              </a:rPr>
              <a:t> </a:t>
            </a:r>
            <a:r>
              <a:rPr lang="fr-FR" sz="1200" dirty="0" err="1">
                <a:latin typeface="+mn-ea"/>
                <a:ea typeface="+mn-ea"/>
                <a:cs typeface="+mn-lt"/>
              </a:rPr>
              <a:t>memorabile</a:t>
            </a:r>
            <a:r>
              <a:rPr lang="fr-FR" sz="1200" dirty="0">
                <a:latin typeface="+mn-ea"/>
                <a:ea typeface="+mn-ea"/>
                <a:cs typeface="+mn-lt"/>
              </a:rPr>
              <a:t> nihil </a:t>
            </a:r>
            <a:r>
              <a:rPr lang="fr-FR" sz="1200" dirty="0" err="1">
                <a:latin typeface="+mn-ea"/>
                <a:ea typeface="+mn-ea"/>
                <a:cs typeface="+mn-lt"/>
              </a:rPr>
              <a:t>vel</a:t>
            </a:r>
            <a:r>
              <a:rPr lang="fr-FR" sz="1200" dirty="0">
                <a:latin typeface="+mn-ea"/>
                <a:ea typeface="+mn-ea"/>
                <a:cs typeface="+mn-lt"/>
              </a:rPr>
              <a:t> </a:t>
            </a:r>
            <a:r>
              <a:rPr lang="fr-FR" sz="1200" dirty="0" err="1">
                <a:latin typeface="+mn-ea"/>
                <a:ea typeface="+mn-ea"/>
                <a:cs typeface="+mn-lt"/>
              </a:rPr>
              <a:t>serium</a:t>
            </a:r>
            <a:r>
              <a:rPr lang="fr-FR" sz="1200" dirty="0">
                <a:latin typeface="+mn-ea"/>
                <a:ea typeface="+mn-ea"/>
                <a:cs typeface="+mn-lt"/>
              </a:rPr>
              <a:t> agi </a:t>
            </a:r>
            <a:r>
              <a:rPr lang="fr-FR" sz="1200" dirty="0" err="1">
                <a:latin typeface="+mn-ea"/>
                <a:ea typeface="+mn-ea"/>
                <a:cs typeface="+mn-lt"/>
              </a:rPr>
              <a:t>Romae</a:t>
            </a:r>
            <a:r>
              <a:rPr lang="fr-FR" sz="1200" dirty="0">
                <a:latin typeface="+mn-ea"/>
                <a:ea typeface="+mn-ea"/>
                <a:cs typeface="+mn-lt"/>
              </a:rPr>
              <a:t> </a:t>
            </a:r>
            <a:r>
              <a:rPr lang="fr-FR" sz="1200" dirty="0" err="1">
                <a:latin typeface="+mn-ea"/>
                <a:ea typeface="+mn-ea"/>
                <a:cs typeface="+mn-lt"/>
              </a:rPr>
              <a:t>permittunt</a:t>
            </a:r>
            <a:r>
              <a:rPr lang="fr-FR" sz="1200" dirty="0">
                <a:latin typeface="+mn-ea"/>
                <a:ea typeface="+mn-ea"/>
                <a:cs typeface="+mn-lt"/>
              </a:rPr>
              <a:t>. ergo </a:t>
            </a:r>
            <a:r>
              <a:rPr lang="fr-FR" sz="1200" dirty="0" err="1">
                <a:latin typeface="+mn-ea"/>
                <a:ea typeface="+mn-ea"/>
                <a:cs typeface="+mn-lt"/>
              </a:rPr>
              <a:t>redeundum</a:t>
            </a:r>
            <a:r>
              <a:rPr lang="fr-FR" sz="1200" dirty="0">
                <a:latin typeface="+mn-ea"/>
                <a:ea typeface="+mn-ea"/>
                <a:cs typeface="+mn-lt"/>
              </a:rPr>
              <a:t> ad </a:t>
            </a:r>
            <a:r>
              <a:rPr lang="fr-FR" sz="1200" dirty="0" err="1">
                <a:latin typeface="+mn-ea"/>
                <a:ea typeface="+mn-ea"/>
                <a:cs typeface="+mn-lt"/>
              </a:rPr>
              <a:t>textum</a:t>
            </a:r>
            <a:r>
              <a:rPr lang="fr-FR" sz="1200" dirty="0">
                <a:latin typeface="+mn-ea"/>
                <a:ea typeface="+mn-ea"/>
                <a:cs typeface="+mn-lt"/>
              </a:rPr>
              <a:t>.</a:t>
            </a:r>
            <a:endParaRPr lang="en-US" sz="1200" dirty="0">
              <a:latin typeface="+mn-ea"/>
              <a:ea typeface="+mn-ea"/>
            </a:endParaRPr>
          </a:p>
          <a:p>
            <a:pPr algn="just"/>
            <a:endParaRPr lang="fr-FR" sz="1200" dirty="0">
              <a:latin typeface="+mn-ea"/>
              <a:ea typeface="+mn-ea"/>
              <a:cs typeface="+mn-lt"/>
            </a:endParaRPr>
          </a:p>
          <a:p>
            <a:pPr algn="just"/>
            <a:r>
              <a:rPr lang="fr-FR" sz="1200" dirty="0" err="1">
                <a:latin typeface="+mn-ea"/>
                <a:ea typeface="+mn-ea"/>
                <a:cs typeface="+mn-lt"/>
              </a:rPr>
              <a:t>Utque</a:t>
            </a:r>
            <a:r>
              <a:rPr lang="fr-FR" sz="1200" dirty="0">
                <a:latin typeface="+mn-ea"/>
                <a:ea typeface="+mn-ea"/>
                <a:cs typeface="+mn-lt"/>
              </a:rPr>
              <a:t> </a:t>
            </a:r>
            <a:r>
              <a:rPr lang="fr-FR" sz="1200" dirty="0" err="1">
                <a:latin typeface="+mn-ea"/>
                <a:ea typeface="+mn-ea"/>
                <a:cs typeface="+mn-lt"/>
              </a:rPr>
              <a:t>proeliorum</a:t>
            </a:r>
            <a:r>
              <a:rPr lang="fr-FR" sz="1200" dirty="0">
                <a:latin typeface="+mn-ea"/>
                <a:ea typeface="+mn-ea"/>
                <a:cs typeface="+mn-lt"/>
              </a:rPr>
              <a:t> </a:t>
            </a:r>
            <a:r>
              <a:rPr lang="fr-FR" sz="1200" dirty="0" err="1">
                <a:latin typeface="+mn-ea"/>
                <a:ea typeface="+mn-ea"/>
                <a:cs typeface="+mn-lt"/>
              </a:rPr>
              <a:t>periti</a:t>
            </a:r>
            <a:r>
              <a:rPr lang="fr-FR" sz="1200" dirty="0">
                <a:latin typeface="+mn-ea"/>
                <a:ea typeface="+mn-ea"/>
                <a:cs typeface="+mn-lt"/>
              </a:rPr>
              <a:t> </a:t>
            </a:r>
            <a:r>
              <a:rPr lang="fr-FR" sz="1200" dirty="0" err="1">
                <a:latin typeface="+mn-ea"/>
                <a:ea typeface="+mn-ea"/>
                <a:cs typeface="+mn-lt"/>
              </a:rPr>
              <a:t>rectores</a:t>
            </a:r>
            <a:r>
              <a:rPr lang="fr-FR" sz="1200" dirty="0">
                <a:latin typeface="+mn-ea"/>
                <a:ea typeface="+mn-ea"/>
                <a:cs typeface="+mn-lt"/>
              </a:rPr>
              <a:t> primo </a:t>
            </a:r>
            <a:r>
              <a:rPr lang="fr-FR" sz="1200" dirty="0" err="1">
                <a:latin typeface="+mn-ea"/>
                <a:ea typeface="+mn-ea"/>
                <a:cs typeface="+mn-lt"/>
              </a:rPr>
              <a:t>catervas</a:t>
            </a:r>
            <a:r>
              <a:rPr lang="fr-FR" sz="1200" dirty="0">
                <a:latin typeface="+mn-ea"/>
                <a:ea typeface="+mn-ea"/>
                <a:cs typeface="+mn-lt"/>
              </a:rPr>
              <a:t> </a:t>
            </a:r>
            <a:r>
              <a:rPr lang="fr-FR" sz="1200" dirty="0" err="1">
                <a:latin typeface="+mn-ea"/>
                <a:ea typeface="+mn-ea"/>
                <a:cs typeface="+mn-lt"/>
              </a:rPr>
              <a:t>densas</a:t>
            </a:r>
            <a:r>
              <a:rPr lang="fr-FR" sz="1200" dirty="0">
                <a:latin typeface="+mn-ea"/>
                <a:ea typeface="+mn-ea"/>
                <a:cs typeface="+mn-lt"/>
              </a:rPr>
              <a:t> </a:t>
            </a:r>
            <a:r>
              <a:rPr lang="fr-FR" sz="1200" dirty="0" err="1">
                <a:latin typeface="+mn-ea"/>
                <a:ea typeface="+mn-ea"/>
                <a:cs typeface="+mn-lt"/>
              </a:rPr>
              <a:t>opponunt</a:t>
            </a:r>
            <a:r>
              <a:rPr lang="fr-FR" sz="1200" dirty="0">
                <a:latin typeface="+mn-ea"/>
                <a:ea typeface="+mn-ea"/>
                <a:cs typeface="+mn-lt"/>
              </a:rPr>
              <a:t> et fortes, </a:t>
            </a:r>
            <a:r>
              <a:rPr lang="fr-FR" sz="1200" dirty="0" err="1">
                <a:latin typeface="+mn-ea"/>
                <a:ea typeface="+mn-ea"/>
                <a:cs typeface="+mn-lt"/>
              </a:rPr>
              <a:t>deinde</a:t>
            </a:r>
            <a:r>
              <a:rPr lang="fr-FR" sz="1200" dirty="0">
                <a:latin typeface="+mn-ea"/>
                <a:ea typeface="+mn-ea"/>
                <a:cs typeface="+mn-lt"/>
              </a:rPr>
              <a:t> </a:t>
            </a:r>
            <a:r>
              <a:rPr lang="fr-FR" sz="1200" dirty="0" err="1">
                <a:latin typeface="+mn-ea"/>
                <a:ea typeface="+mn-ea"/>
                <a:cs typeface="+mn-lt"/>
              </a:rPr>
              <a:t>leves</a:t>
            </a:r>
            <a:r>
              <a:rPr lang="fr-FR" sz="1200" dirty="0">
                <a:latin typeface="+mn-ea"/>
                <a:ea typeface="+mn-ea"/>
                <a:cs typeface="+mn-lt"/>
              </a:rPr>
              <a:t> armaturas, post </a:t>
            </a:r>
            <a:r>
              <a:rPr lang="fr-FR" sz="1200" dirty="0" err="1">
                <a:latin typeface="+mn-ea"/>
                <a:ea typeface="+mn-ea"/>
                <a:cs typeface="+mn-lt"/>
              </a:rPr>
              <a:t>iaculatores</a:t>
            </a:r>
            <a:r>
              <a:rPr lang="fr-FR" sz="1200" dirty="0">
                <a:latin typeface="+mn-ea"/>
                <a:ea typeface="+mn-ea"/>
                <a:cs typeface="+mn-lt"/>
              </a:rPr>
              <a:t> </a:t>
            </a:r>
            <a:r>
              <a:rPr lang="fr-FR" sz="1200" dirty="0" err="1">
                <a:latin typeface="+mn-ea"/>
                <a:ea typeface="+mn-ea"/>
                <a:cs typeface="+mn-lt"/>
              </a:rPr>
              <a:t>ultimasque</a:t>
            </a:r>
            <a:r>
              <a:rPr lang="fr-FR" sz="1200" dirty="0">
                <a:latin typeface="+mn-ea"/>
                <a:ea typeface="+mn-ea"/>
                <a:cs typeface="+mn-lt"/>
              </a:rPr>
              <a:t> </a:t>
            </a:r>
            <a:r>
              <a:rPr lang="fr-FR" sz="1200" dirty="0" err="1">
                <a:latin typeface="+mn-ea"/>
                <a:ea typeface="+mn-ea"/>
                <a:cs typeface="+mn-lt"/>
              </a:rPr>
              <a:t>subsidiales</a:t>
            </a:r>
            <a:r>
              <a:rPr lang="fr-FR" sz="1200" dirty="0">
                <a:latin typeface="+mn-ea"/>
                <a:ea typeface="+mn-ea"/>
                <a:cs typeface="+mn-lt"/>
              </a:rPr>
              <a:t> </a:t>
            </a:r>
            <a:r>
              <a:rPr lang="fr-FR" sz="1200" dirty="0" err="1">
                <a:latin typeface="+mn-ea"/>
                <a:ea typeface="+mn-ea"/>
                <a:cs typeface="+mn-lt"/>
              </a:rPr>
              <a:t>acies</a:t>
            </a:r>
            <a:r>
              <a:rPr lang="fr-FR" sz="1200" dirty="0">
                <a:latin typeface="+mn-ea"/>
                <a:ea typeface="+mn-ea"/>
                <a:cs typeface="+mn-lt"/>
              </a:rPr>
              <a:t>, si fors </a:t>
            </a:r>
            <a:r>
              <a:rPr lang="fr-FR" sz="1200" dirty="0" err="1">
                <a:latin typeface="+mn-ea"/>
                <a:ea typeface="+mn-ea"/>
                <a:cs typeface="+mn-lt"/>
              </a:rPr>
              <a:t>adegerit</a:t>
            </a:r>
            <a:r>
              <a:rPr lang="fr-FR" sz="1200" dirty="0">
                <a:latin typeface="+mn-ea"/>
                <a:ea typeface="+mn-ea"/>
                <a:cs typeface="+mn-lt"/>
              </a:rPr>
              <a:t>, </a:t>
            </a:r>
            <a:r>
              <a:rPr lang="fr-FR" sz="1200" dirty="0" err="1">
                <a:latin typeface="+mn-ea"/>
                <a:ea typeface="+mn-ea"/>
                <a:cs typeface="+mn-lt"/>
              </a:rPr>
              <a:t>iuvaturas</a:t>
            </a:r>
            <a:r>
              <a:rPr lang="fr-FR" sz="1200" dirty="0">
                <a:latin typeface="+mn-ea"/>
                <a:ea typeface="+mn-ea"/>
                <a:cs typeface="+mn-lt"/>
              </a:rPr>
              <a:t>, </a:t>
            </a:r>
            <a:r>
              <a:rPr lang="fr-FR" sz="1200" dirty="0" err="1">
                <a:latin typeface="+mn-ea"/>
                <a:ea typeface="+mn-ea"/>
                <a:cs typeface="+mn-lt"/>
              </a:rPr>
              <a:t>ita</a:t>
            </a:r>
            <a:r>
              <a:rPr lang="fr-FR" sz="1200" dirty="0">
                <a:latin typeface="+mn-ea"/>
                <a:ea typeface="+mn-ea"/>
                <a:cs typeface="+mn-lt"/>
              </a:rPr>
              <a:t> </a:t>
            </a:r>
            <a:r>
              <a:rPr lang="fr-FR" sz="1200" dirty="0" err="1">
                <a:latin typeface="+mn-ea"/>
                <a:ea typeface="+mn-ea"/>
                <a:cs typeface="+mn-lt"/>
              </a:rPr>
              <a:t>praepositis</a:t>
            </a:r>
            <a:r>
              <a:rPr lang="fr-FR" sz="1200" dirty="0">
                <a:latin typeface="+mn-ea"/>
                <a:ea typeface="+mn-ea"/>
                <a:cs typeface="+mn-lt"/>
              </a:rPr>
              <a:t> </a:t>
            </a:r>
            <a:r>
              <a:rPr lang="fr-FR" sz="1200" dirty="0" err="1">
                <a:latin typeface="+mn-ea"/>
                <a:ea typeface="+mn-ea"/>
                <a:cs typeface="+mn-lt"/>
              </a:rPr>
              <a:t>urbanae</a:t>
            </a:r>
            <a:r>
              <a:rPr lang="fr-FR" sz="1200" dirty="0">
                <a:latin typeface="+mn-ea"/>
                <a:ea typeface="+mn-ea"/>
                <a:cs typeface="+mn-lt"/>
              </a:rPr>
              <a:t> </a:t>
            </a:r>
            <a:r>
              <a:rPr lang="fr-FR" sz="1200" dirty="0" err="1">
                <a:latin typeface="+mn-ea"/>
                <a:ea typeface="+mn-ea"/>
                <a:cs typeface="+mn-lt"/>
              </a:rPr>
              <a:t>familiae</a:t>
            </a:r>
            <a:r>
              <a:rPr lang="fr-FR" sz="1200" dirty="0">
                <a:latin typeface="+mn-ea"/>
                <a:ea typeface="+mn-ea"/>
                <a:cs typeface="+mn-lt"/>
              </a:rPr>
              <a:t> </a:t>
            </a:r>
            <a:r>
              <a:rPr lang="fr-FR" sz="1200" dirty="0" err="1">
                <a:latin typeface="+mn-ea"/>
                <a:ea typeface="+mn-ea"/>
                <a:cs typeface="+mn-lt"/>
              </a:rPr>
              <a:t>suspensae</a:t>
            </a:r>
            <a:r>
              <a:rPr lang="fr-FR" sz="1200" dirty="0">
                <a:latin typeface="+mn-ea"/>
                <a:ea typeface="+mn-ea"/>
                <a:cs typeface="+mn-lt"/>
              </a:rPr>
              <a:t> </a:t>
            </a:r>
            <a:r>
              <a:rPr lang="fr-FR" sz="1200" dirty="0" err="1">
                <a:latin typeface="+mn-ea"/>
                <a:ea typeface="+mn-ea"/>
                <a:cs typeface="+mn-lt"/>
              </a:rPr>
              <a:t>digerentibus</a:t>
            </a:r>
            <a:r>
              <a:rPr lang="fr-FR" sz="1200" dirty="0">
                <a:latin typeface="+mn-ea"/>
                <a:ea typeface="+mn-ea"/>
                <a:cs typeface="+mn-lt"/>
              </a:rPr>
              <a:t> sollicite, </a:t>
            </a:r>
            <a:r>
              <a:rPr lang="fr-FR" sz="1200" dirty="0" err="1">
                <a:latin typeface="+mn-ea"/>
                <a:ea typeface="+mn-ea"/>
                <a:cs typeface="+mn-lt"/>
              </a:rPr>
              <a:t>quos</a:t>
            </a:r>
            <a:r>
              <a:rPr lang="fr-FR" sz="1200" dirty="0">
                <a:latin typeface="+mn-ea"/>
                <a:ea typeface="+mn-ea"/>
                <a:cs typeface="+mn-lt"/>
              </a:rPr>
              <a:t> insignes </a:t>
            </a:r>
            <a:r>
              <a:rPr lang="fr-FR" sz="1200" dirty="0" err="1">
                <a:latin typeface="+mn-ea"/>
                <a:ea typeface="+mn-ea"/>
                <a:cs typeface="+mn-lt"/>
              </a:rPr>
              <a:t>faciunt</a:t>
            </a:r>
            <a:r>
              <a:rPr lang="fr-FR" sz="1200" dirty="0">
                <a:latin typeface="+mn-ea"/>
                <a:ea typeface="+mn-ea"/>
                <a:cs typeface="+mn-lt"/>
              </a:rPr>
              <a:t> </a:t>
            </a:r>
            <a:r>
              <a:rPr lang="fr-FR" sz="1200" dirty="0" err="1">
                <a:latin typeface="+mn-ea"/>
                <a:ea typeface="+mn-ea"/>
                <a:cs typeface="+mn-lt"/>
              </a:rPr>
              <a:t>virgae</a:t>
            </a:r>
            <a:r>
              <a:rPr lang="fr-FR" sz="1200" dirty="0">
                <a:latin typeface="+mn-ea"/>
                <a:ea typeface="+mn-ea"/>
                <a:cs typeface="+mn-lt"/>
              </a:rPr>
              <a:t> </a:t>
            </a:r>
            <a:r>
              <a:rPr lang="fr-FR" sz="1200" dirty="0" err="1">
                <a:latin typeface="+mn-ea"/>
                <a:ea typeface="+mn-ea"/>
                <a:cs typeface="+mn-lt"/>
              </a:rPr>
              <a:t>dexteris</a:t>
            </a:r>
            <a:r>
              <a:rPr lang="fr-FR" sz="1200" dirty="0">
                <a:latin typeface="+mn-ea"/>
                <a:ea typeface="+mn-ea"/>
                <a:cs typeface="+mn-lt"/>
              </a:rPr>
              <a:t> </a:t>
            </a:r>
            <a:r>
              <a:rPr lang="fr-FR" sz="1200" dirty="0" err="1">
                <a:latin typeface="+mn-ea"/>
                <a:ea typeface="+mn-ea"/>
                <a:cs typeface="+mn-lt"/>
              </a:rPr>
              <a:t>aptatae</a:t>
            </a:r>
            <a:r>
              <a:rPr lang="fr-FR" sz="1200" dirty="0">
                <a:latin typeface="+mn-ea"/>
                <a:ea typeface="+mn-ea"/>
                <a:cs typeface="+mn-lt"/>
              </a:rPr>
              <a:t>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tessera</a:t>
            </a:r>
            <a:r>
              <a:rPr lang="fr-FR" sz="1200" dirty="0">
                <a:latin typeface="+mn-ea"/>
                <a:ea typeface="+mn-ea"/>
                <a:cs typeface="+mn-lt"/>
              </a:rPr>
              <a:t> data </a:t>
            </a:r>
            <a:r>
              <a:rPr lang="fr-FR" sz="1200" dirty="0" err="1">
                <a:latin typeface="+mn-ea"/>
                <a:ea typeface="+mn-ea"/>
                <a:cs typeface="+mn-lt"/>
              </a:rPr>
              <a:t>castrensi</a:t>
            </a:r>
            <a:r>
              <a:rPr lang="fr-FR" sz="1200" dirty="0">
                <a:latin typeface="+mn-ea"/>
                <a:ea typeface="+mn-ea"/>
                <a:cs typeface="+mn-lt"/>
              </a:rPr>
              <a:t> </a:t>
            </a:r>
            <a:r>
              <a:rPr lang="fr-FR" sz="1200" dirty="0" err="1">
                <a:latin typeface="+mn-ea"/>
                <a:ea typeface="+mn-ea"/>
                <a:cs typeface="+mn-lt"/>
              </a:rPr>
              <a:t>iuxta</a:t>
            </a:r>
            <a:r>
              <a:rPr lang="fr-FR" sz="1200" dirty="0">
                <a:latin typeface="+mn-ea"/>
                <a:ea typeface="+mn-ea"/>
                <a:cs typeface="+mn-lt"/>
              </a:rPr>
              <a:t> </a:t>
            </a:r>
            <a:r>
              <a:rPr lang="fr-FR" sz="1200" dirty="0" err="1">
                <a:latin typeface="+mn-ea"/>
                <a:ea typeface="+mn-ea"/>
                <a:cs typeface="+mn-lt"/>
              </a:rPr>
              <a:t>vehiculi</a:t>
            </a:r>
            <a:r>
              <a:rPr lang="fr-FR" sz="1200" dirty="0">
                <a:latin typeface="+mn-ea"/>
                <a:ea typeface="+mn-ea"/>
                <a:cs typeface="+mn-lt"/>
              </a:rPr>
              <a:t> </a:t>
            </a:r>
            <a:r>
              <a:rPr lang="fr-FR" sz="1200" dirty="0" err="1">
                <a:latin typeface="+mn-ea"/>
                <a:ea typeface="+mn-ea"/>
                <a:cs typeface="+mn-lt"/>
              </a:rPr>
              <a:t>frontem</a:t>
            </a:r>
            <a:r>
              <a:rPr lang="fr-FR" sz="1200" dirty="0">
                <a:latin typeface="+mn-ea"/>
                <a:ea typeface="+mn-ea"/>
                <a:cs typeface="+mn-lt"/>
              </a:rPr>
              <a:t> </a:t>
            </a:r>
            <a:r>
              <a:rPr lang="fr-FR" sz="1200" dirty="0" err="1">
                <a:latin typeface="+mn-ea"/>
                <a:ea typeface="+mn-ea"/>
                <a:cs typeface="+mn-lt"/>
              </a:rPr>
              <a:t>omne</a:t>
            </a:r>
            <a:r>
              <a:rPr lang="fr-FR" sz="1200" dirty="0">
                <a:latin typeface="+mn-ea"/>
                <a:ea typeface="+mn-ea"/>
                <a:cs typeface="+mn-lt"/>
              </a:rPr>
              <a:t> </a:t>
            </a:r>
            <a:r>
              <a:rPr lang="fr-FR" sz="1200" dirty="0" err="1">
                <a:latin typeface="+mn-ea"/>
                <a:ea typeface="+mn-ea"/>
                <a:cs typeface="+mn-lt"/>
              </a:rPr>
              <a:t>textrinum</a:t>
            </a:r>
            <a:r>
              <a:rPr lang="fr-FR" sz="1200" dirty="0">
                <a:latin typeface="+mn-ea"/>
                <a:ea typeface="+mn-ea"/>
                <a:cs typeface="+mn-lt"/>
              </a:rPr>
              <a:t> </a:t>
            </a:r>
            <a:r>
              <a:rPr lang="fr-FR" sz="1200" dirty="0" err="1">
                <a:latin typeface="+mn-ea"/>
                <a:ea typeface="+mn-ea"/>
                <a:cs typeface="+mn-lt"/>
              </a:rPr>
              <a:t>incedit</a:t>
            </a:r>
            <a:r>
              <a:rPr lang="fr-FR" sz="1200" dirty="0">
                <a:latin typeface="+mn-ea"/>
                <a:ea typeface="+mn-ea"/>
                <a:cs typeface="+mn-lt"/>
              </a:rPr>
              <a:t>: </a:t>
            </a:r>
            <a:r>
              <a:rPr lang="fr-FR" sz="1200" dirty="0" err="1">
                <a:latin typeface="+mn-ea"/>
                <a:ea typeface="+mn-ea"/>
                <a:cs typeface="+mn-lt"/>
              </a:rPr>
              <a:t>huic</a:t>
            </a:r>
            <a:r>
              <a:rPr lang="fr-FR" sz="1200" dirty="0">
                <a:latin typeface="+mn-ea"/>
                <a:ea typeface="+mn-ea"/>
                <a:cs typeface="+mn-lt"/>
              </a:rPr>
              <a:t> </a:t>
            </a:r>
            <a:r>
              <a:rPr lang="fr-FR" sz="1200" dirty="0" err="1">
                <a:latin typeface="+mn-ea"/>
                <a:ea typeface="+mn-ea"/>
                <a:cs typeface="+mn-lt"/>
              </a:rPr>
              <a:t>atratum</a:t>
            </a:r>
            <a:r>
              <a:rPr lang="fr-FR" sz="1200" dirty="0">
                <a:latin typeface="+mn-ea"/>
                <a:ea typeface="+mn-ea"/>
                <a:cs typeface="+mn-lt"/>
              </a:rPr>
              <a:t> </a:t>
            </a:r>
            <a:r>
              <a:rPr lang="fr-FR" sz="1200" dirty="0" err="1">
                <a:latin typeface="+mn-ea"/>
                <a:ea typeface="+mn-ea"/>
                <a:cs typeface="+mn-lt"/>
              </a:rPr>
              <a:t>coquinae</a:t>
            </a:r>
            <a:r>
              <a:rPr lang="fr-FR" sz="1200" dirty="0">
                <a:latin typeface="+mn-ea"/>
                <a:ea typeface="+mn-ea"/>
                <a:cs typeface="+mn-lt"/>
              </a:rPr>
              <a:t> </a:t>
            </a:r>
            <a:r>
              <a:rPr lang="fr-FR" sz="1200" dirty="0" err="1">
                <a:latin typeface="+mn-ea"/>
                <a:ea typeface="+mn-ea"/>
                <a:cs typeface="+mn-lt"/>
              </a:rPr>
              <a:t>iungitur</a:t>
            </a:r>
            <a:r>
              <a:rPr lang="fr-FR" sz="1200" dirty="0">
                <a:latin typeface="+mn-ea"/>
                <a:ea typeface="+mn-ea"/>
                <a:cs typeface="+mn-lt"/>
              </a:rPr>
              <a:t> </a:t>
            </a:r>
            <a:r>
              <a:rPr lang="fr-FR" sz="1200" dirty="0" err="1">
                <a:latin typeface="+mn-ea"/>
                <a:ea typeface="+mn-ea"/>
                <a:cs typeface="+mn-lt"/>
              </a:rPr>
              <a:t>ministerium</a:t>
            </a:r>
            <a:r>
              <a:rPr lang="fr-FR" sz="1200" dirty="0">
                <a:latin typeface="+mn-ea"/>
                <a:ea typeface="+mn-ea"/>
                <a:cs typeface="+mn-lt"/>
              </a:rPr>
              <a:t>, </a:t>
            </a:r>
            <a:r>
              <a:rPr lang="fr-FR" sz="1200" dirty="0" err="1">
                <a:latin typeface="+mn-ea"/>
                <a:ea typeface="+mn-ea"/>
                <a:cs typeface="+mn-lt"/>
              </a:rPr>
              <a:t>dein</a:t>
            </a:r>
            <a:r>
              <a:rPr lang="fr-FR" sz="1200" dirty="0">
                <a:latin typeface="+mn-ea"/>
                <a:ea typeface="+mn-ea"/>
                <a:cs typeface="+mn-lt"/>
              </a:rPr>
              <a:t> </a:t>
            </a:r>
            <a:r>
              <a:rPr lang="fr-FR" sz="1200" dirty="0" err="1">
                <a:latin typeface="+mn-ea"/>
                <a:ea typeface="+mn-ea"/>
                <a:cs typeface="+mn-lt"/>
              </a:rPr>
              <a:t>totum</a:t>
            </a:r>
            <a:r>
              <a:rPr lang="fr-FR" sz="1200" dirty="0">
                <a:latin typeface="+mn-ea"/>
                <a:ea typeface="+mn-ea"/>
                <a:cs typeface="+mn-lt"/>
              </a:rPr>
              <a:t> promiscue </a:t>
            </a:r>
            <a:r>
              <a:rPr lang="fr-FR" sz="1200" dirty="0" err="1">
                <a:latin typeface="+mn-ea"/>
                <a:ea typeface="+mn-ea"/>
                <a:cs typeface="+mn-lt"/>
              </a:rPr>
              <a:t>servitium</a:t>
            </a:r>
            <a:r>
              <a:rPr lang="fr-FR" sz="1200" dirty="0">
                <a:latin typeface="+mn-ea"/>
                <a:ea typeface="+mn-ea"/>
                <a:cs typeface="+mn-lt"/>
              </a:rPr>
              <a:t> cum </a:t>
            </a:r>
            <a:r>
              <a:rPr lang="fr-FR" sz="1200" dirty="0" err="1">
                <a:latin typeface="+mn-ea"/>
                <a:ea typeface="+mn-ea"/>
                <a:cs typeface="+mn-lt"/>
              </a:rPr>
              <a:t>otiosis</a:t>
            </a:r>
            <a:r>
              <a:rPr lang="fr-FR" sz="1200" dirty="0">
                <a:latin typeface="+mn-ea"/>
                <a:ea typeface="+mn-ea"/>
                <a:cs typeface="+mn-lt"/>
              </a:rPr>
              <a:t> </a:t>
            </a:r>
            <a:r>
              <a:rPr lang="fr-FR" sz="1200" dirty="0" err="1">
                <a:latin typeface="+mn-ea"/>
                <a:ea typeface="+mn-ea"/>
                <a:cs typeface="+mn-lt"/>
              </a:rPr>
              <a:t>plebeiis</a:t>
            </a:r>
            <a:r>
              <a:rPr lang="fr-FR" sz="1200" dirty="0">
                <a:latin typeface="+mn-ea"/>
                <a:ea typeface="+mn-ea"/>
                <a:cs typeface="+mn-lt"/>
              </a:rPr>
              <a:t> de </a:t>
            </a:r>
            <a:r>
              <a:rPr lang="fr-FR" sz="1200" dirty="0" err="1">
                <a:latin typeface="+mn-ea"/>
                <a:ea typeface="+mn-ea"/>
                <a:cs typeface="+mn-lt"/>
              </a:rPr>
              <a:t>vicinitate</a:t>
            </a:r>
            <a:r>
              <a:rPr lang="fr-FR" sz="1200" dirty="0">
                <a:latin typeface="+mn-ea"/>
                <a:ea typeface="+mn-ea"/>
                <a:cs typeface="+mn-lt"/>
              </a:rPr>
              <a:t> </a:t>
            </a:r>
            <a:r>
              <a:rPr lang="fr-FR" sz="1200" dirty="0" err="1">
                <a:latin typeface="+mn-ea"/>
                <a:ea typeface="+mn-ea"/>
                <a:cs typeface="+mn-lt"/>
              </a:rPr>
              <a:t>coniunctis</a:t>
            </a:r>
            <a:r>
              <a:rPr lang="fr-FR" sz="1200" dirty="0">
                <a:latin typeface="+mn-ea"/>
                <a:ea typeface="+mn-ea"/>
                <a:cs typeface="+mn-lt"/>
              </a:rPr>
              <a:t>: </a:t>
            </a:r>
            <a:r>
              <a:rPr lang="fr-FR" sz="1200" dirty="0" err="1">
                <a:latin typeface="+mn-ea"/>
                <a:ea typeface="+mn-ea"/>
                <a:cs typeface="+mn-lt"/>
              </a:rPr>
              <a:t>postrema</a:t>
            </a:r>
            <a:r>
              <a:rPr lang="fr-FR" sz="1200" dirty="0">
                <a:latin typeface="+mn-ea"/>
                <a:ea typeface="+mn-ea"/>
                <a:cs typeface="+mn-lt"/>
              </a:rPr>
              <a:t> </a:t>
            </a:r>
            <a:r>
              <a:rPr lang="fr-FR" sz="1200" dirty="0" err="1">
                <a:latin typeface="+mn-ea"/>
                <a:ea typeface="+mn-ea"/>
                <a:cs typeface="+mn-lt"/>
              </a:rPr>
              <a:t>multitudo</a:t>
            </a:r>
            <a:r>
              <a:rPr lang="fr-FR" sz="1200" dirty="0">
                <a:latin typeface="+mn-ea"/>
                <a:ea typeface="+mn-ea"/>
                <a:cs typeface="+mn-lt"/>
              </a:rPr>
              <a:t> </a:t>
            </a:r>
            <a:r>
              <a:rPr lang="fr-FR" sz="1200" dirty="0" err="1">
                <a:latin typeface="+mn-ea"/>
                <a:ea typeface="+mn-ea"/>
                <a:cs typeface="+mn-lt"/>
              </a:rPr>
              <a:t>spadonum</a:t>
            </a:r>
            <a:r>
              <a:rPr lang="fr-FR" sz="1200" dirty="0">
                <a:latin typeface="+mn-ea"/>
                <a:ea typeface="+mn-ea"/>
                <a:cs typeface="+mn-lt"/>
              </a:rPr>
              <a:t> a </a:t>
            </a:r>
            <a:r>
              <a:rPr lang="fr-FR" sz="1200" dirty="0" err="1">
                <a:latin typeface="+mn-ea"/>
                <a:ea typeface="+mn-ea"/>
                <a:cs typeface="+mn-lt"/>
              </a:rPr>
              <a:t>senibus</a:t>
            </a:r>
            <a:r>
              <a:rPr lang="fr-FR" sz="1200" dirty="0">
                <a:latin typeface="+mn-ea"/>
                <a:ea typeface="+mn-ea"/>
                <a:cs typeface="+mn-lt"/>
              </a:rPr>
              <a:t> in </a:t>
            </a:r>
            <a:r>
              <a:rPr lang="fr-FR" sz="1200" dirty="0" err="1">
                <a:latin typeface="+mn-ea"/>
                <a:ea typeface="+mn-ea"/>
                <a:cs typeface="+mn-lt"/>
              </a:rPr>
              <a:t>pueros</a:t>
            </a:r>
            <a:r>
              <a:rPr lang="fr-FR" sz="1200" dirty="0">
                <a:latin typeface="+mn-ea"/>
                <a:ea typeface="+mn-ea"/>
                <a:cs typeface="+mn-lt"/>
              </a:rPr>
              <a:t> </a:t>
            </a:r>
            <a:r>
              <a:rPr lang="fr-FR" sz="1200" dirty="0" err="1">
                <a:latin typeface="+mn-ea"/>
                <a:ea typeface="+mn-ea"/>
                <a:cs typeface="+mn-lt"/>
              </a:rPr>
              <a:t>desinens</a:t>
            </a:r>
            <a:r>
              <a:rPr lang="fr-FR" sz="1200" dirty="0">
                <a:latin typeface="+mn-ea"/>
                <a:ea typeface="+mn-ea"/>
                <a:cs typeface="+mn-lt"/>
              </a:rPr>
              <a:t>, </a:t>
            </a:r>
            <a:r>
              <a:rPr lang="fr-FR" sz="1200" dirty="0" err="1">
                <a:latin typeface="+mn-ea"/>
                <a:ea typeface="+mn-ea"/>
                <a:cs typeface="+mn-lt"/>
              </a:rPr>
              <a:t>obluridi</a:t>
            </a:r>
            <a:r>
              <a:rPr lang="fr-FR" sz="1200" dirty="0">
                <a:latin typeface="+mn-ea"/>
                <a:ea typeface="+mn-ea"/>
                <a:cs typeface="+mn-lt"/>
              </a:rPr>
              <a:t> </a:t>
            </a:r>
            <a:r>
              <a:rPr lang="fr-FR" sz="1200" dirty="0" err="1">
                <a:latin typeface="+mn-ea"/>
                <a:ea typeface="+mn-ea"/>
                <a:cs typeface="+mn-lt"/>
              </a:rPr>
              <a:t>distortaque</a:t>
            </a:r>
            <a:r>
              <a:rPr lang="fr-FR" sz="1200" dirty="0">
                <a:latin typeface="+mn-ea"/>
                <a:ea typeface="+mn-ea"/>
                <a:cs typeface="+mn-lt"/>
              </a:rPr>
              <a:t> </a:t>
            </a:r>
            <a:r>
              <a:rPr lang="fr-FR" sz="1200" dirty="0" err="1">
                <a:latin typeface="+mn-ea"/>
                <a:ea typeface="+mn-ea"/>
                <a:cs typeface="+mn-lt"/>
              </a:rPr>
              <a:t>lineamentorum</a:t>
            </a:r>
            <a:r>
              <a:rPr lang="fr-FR" sz="1200" dirty="0">
                <a:latin typeface="+mn-ea"/>
                <a:ea typeface="+mn-ea"/>
                <a:cs typeface="+mn-lt"/>
              </a:rPr>
              <a:t> </a:t>
            </a:r>
            <a:r>
              <a:rPr lang="fr-FR" sz="1200" dirty="0" err="1">
                <a:latin typeface="+mn-ea"/>
                <a:ea typeface="+mn-ea"/>
                <a:cs typeface="+mn-lt"/>
              </a:rPr>
              <a:t>conpage</a:t>
            </a:r>
            <a:r>
              <a:rPr lang="fr-FR" sz="1200" dirty="0">
                <a:latin typeface="+mn-ea"/>
                <a:ea typeface="+mn-ea"/>
                <a:cs typeface="+mn-lt"/>
              </a:rPr>
              <a:t> </a:t>
            </a:r>
            <a:r>
              <a:rPr lang="fr-FR" sz="1200" dirty="0" err="1">
                <a:latin typeface="+mn-ea"/>
                <a:ea typeface="+mn-ea"/>
                <a:cs typeface="+mn-lt"/>
              </a:rPr>
              <a:t>deformes</a:t>
            </a:r>
            <a:r>
              <a:rPr lang="fr-FR" sz="1200" dirty="0">
                <a:latin typeface="+mn-ea"/>
                <a:ea typeface="+mn-ea"/>
                <a:cs typeface="+mn-lt"/>
              </a:rPr>
              <a:t>, ut </a:t>
            </a:r>
            <a:r>
              <a:rPr lang="fr-FR" sz="1200" dirty="0" err="1">
                <a:latin typeface="+mn-ea"/>
                <a:ea typeface="+mn-ea"/>
                <a:cs typeface="+mn-lt"/>
              </a:rPr>
              <a:t>quaqua</a:t>
            </a:r>
            <a:r>
              <a:rPr lang="fr-FR" sz="1200" dirty="0">
                <a:latin typeface="+mn-ea"/>
                <a:ea typeface="+mn-ea"/>
                <a:cs typeface="+mn-lt"/>
              </a:rPr>
              <a:t> </a:t>
            </a:r>
            <a:r>
              <a:rPr lang="fr-FR" sz="1200" dirty="0" err="1">
                <a:latin typeface="+mn-ea"/>
                <a:ea typeface="+mn-ea"/>
                <a:cs typeface="+mn-lt"/>
              </a:rPr>
              <a:t>incesserit</a:t>
            </a:r>
            <a:r>
              <a:rPr lang="fr-FR" sz="1200" dirty="0">
                <a:latin typeface="+mn-ea"/>
                <a:ea typeface="+mn-ea"/>
                <a:cs typeface="+mn-lt"/>
              </a:rPr>
              <a:t> </a:t>
            </a:r>
            <a:r>
              <a:rPr lang="fr-FR" sz="1200" dirty="0" err="1">
                <a:latin typeface="+mn-ea"/>
                <a:ea typeface="+mn-ea"/>
                <a:cs typeface="+mn-lt"/>
              </a:rPr>
              <a:t>quisquam</a:t>
            </a:r>
            <a:r>
              <a:rPr lang="fr-FR" sz="1200" dirty="0">
                <a:latin typeface="+mn-ea"/>
                <a:ea typeface="+mn-ea"/>
                <a:cs typeface="+mn-lt"/>
              </a:rPr>
              <a:t> </a:t>
            </a:r>
            <a:r>
              <a:rPr lang="fr-FR" sz="1200" dirty="0" err="1">
                <a:latin typeface="+mn-ea"/>
                <a:ea typeface="+mn-ea"/>
                <a:cs typeface="+mn-lt"/>
              </a:rPr>
              <a:t>cernens</a:t>
            </a:r>
            <a:r>
              <a:rPr lang="fr-FR" sz="1200" dirty="0">
                <a:latin typeface="+mn-ea"/>
                <a:ea typeface="+mn-ea"/>
                <a:cs typeface="+mn-lt"/>
              </a:rPr>
              <a:t> </a:t>
            </a:r>
            <a:r>
              <a:rPr lang="fr-FR" sz="1200" dirty="0" err="1">
                <a:latin typeface="+mn-ea"/>
                <a:ea typeface="+mn-ea"/>
                <a:cs typeface="+mn-lt"/>
              </a:rPr>
              <a:t>mutilorum</a:t>
            </a:r>
            <a:r>
              <a:rPr lang="fr-FR" sz="1200" dirty="0">
                <a:latin typeface="+mn-ea"/>
                <a:ea typeface="+mn-ea"/>
                <a:cs typeface="+mn-lt"/>
              </a:rPr>
              <a:t> </a:t>
            </a:r>
            <a:r>
              <a:rPr lang="fr-FR" sz="1200" dirty="0" err="1">
                <a:latin typeface="+mn-ea"/>
                <a:ea typeface="+mn-ea"/>
                <a:cs typeface="+mn-lt"/>
              </a:rPr>
              <a:t>hominum</a:t>
            </a:r>
            <a:r>
              <a:rPr lang="fr-FR" sz="1200" dirty="0">
                <a:latin typeface="+mn-ea"/>
                <a:ea typeface="+mn-ea"/>
                <a:cs typeface="+mn-lt"/>
              </a:rPr>
              <a:t> </a:t>
            </a:r>
            <a:r>
              <a:rPr lang="fr-FR" sz="1200" dirty="0" err="1">
                <a:latin typeface="+mn-ea"/>
                <a:ea typeface="+mn-ea"/>
                <a:cs typeface="+mn-lt"/>
              </a:rPr>
              <a:t>agmina</a:t>
            </a:r>
            <a:r>
              <a:rPr lang="fr-FR" sz="1200" dirty="0">
                <a:latin typeface="+mn-ea"/>
                <a:ea typeface="+mn-ea"/>
                <a:cs typeface="+mn-lt"/>
              </a:rPr>
              <a:t> </a:t>
            </a:r>
            <a:r>
              <a:rPr lang="fr-FR" sz="1200" dirty="0" err="1">
                <a:latin typeface="+mn-ea"/>
                <a:ea typeface="+mn-ea"/>
                <a:cs typeface="+mn-lt"/>
              </a:rPr>
              <a:t>detestetur</a:t>
            </a:r>
            <a:r>
              <a:rPr lang="fr-FR" sz="1200" dirty="0">
                <a:latin typeface="+mn-ea"/>
                <a:ea typeface="+mn-ea"/>
                <a:cs typeface="+mn-lt"/>
              </a:rPr>
              <a:t> memoriam </a:t>
            </a:r>
            <a:r>
              <a:rPr lang="fr-FR" sz="1200" dirty="0" err="1">
                <a:latin typeface="+mn-ea"/>
                <a:ea typeface="+mn-ea"/>
                <a:cs typeface="+mn-lt"/>
              </a:rPr>
              <a:t>Samiramidis</a:t>
            </a:r>
            <a:r>
              <a:rPr lang="fr-FR" sz="1200" dirty="0">
                <a:latin typeface="+mn-ea"/>
                <a:ea typeface="+mn-ea"/>
                <a:cs typeface="+mn-lt"/>
              </a:rPr>
              <a:t> </a:t>
            </a:r>
            <a:r>
              <a:rPr lang="fr-FR" sz="1200" dirty="0" err="1">
                <a:latin typeface="+mn-ea"/>
                <a:ea typeface="+mn-ea"/>
                <a:cs typeface="+mn-lt"/>
              </a:rPr>
              <a:t>reginae</a:t>
            </a:r>
            <a:r>
              <a:rPr lang="fr-FR" sz="1200" dirty="0">
                <a:latin typeface="+mn-ea"/>
                <a:ea typeface="+mn-ea"/>
                <a:cs typeface="+mn-lt"/>
              </a:rPr>
              <a:t> </a:t>
            </a:r>
            <a:r>
              <a:rPr lang="fr-FR" sz="1200" dirty="0" err="1">
                <a:latin typeface="+mn-ea"/>
                <a:ea typeface="+mn-ea"/>
                <a:cs typeface="+mn-lt"/>
              </a:rPr>
              <a:t>illius</a:t>
            </a:r>
            <a:r>
              <a:rPr lang="fr-FR" sz="1200" dirty="0">
                <a:latin typeface="+mn-ea"/>
                <a:ea typeface="+mn-ea"/>
                <a:cs typeface="+mn-lt"/>
              </a:rPr>
              <a:t> </a:t>
            </a:r>
            <a:r>
              <a:rPr lang="fr-FR" sz="1200" dirty="0" err="1">
                <a:latin typeface="+mn-ea"/>
                <a:ea typeface="+mn-ea"/>
                <a:cs typeface="+mn-lt"/>
              </a:rPr>
              <a:t>veteris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a:t>
            </a:r>
            <a:r>
              <a:rPr lang="fr-FR" sz="1200" dirty="0" err="1">
                <a:latin typeface="+mn-ea"/>
                <a:ea typeface="+mn-ea"/>
                <a:cs typeface="+mn-lt"/>
              </a:rPr>
              <a:t>teneros</a:t>
            </a:r>
            <a:r>
              <a:rPr lang="fr-FR" sz="1200" dirty="0">
                <a:latin typeface="+mn-ea"/>
                <a:ea typeface="+mn-ea"/>
                <a:cs typeface="+mn-lt"/>
              </a:rPr>
              <a:t> mares </a:t>
            </a:r>
            <a:r>
              <a:rPr lang="fr-FR" sz="1200" dirty="0" err="1">
                <a:latin typeface="+mn-ea"/>
                <a:ea typeface="+mn-ea"/>
                <a:cs typeface="+mn-lt"/>
              </a:rPr>
              <a:t>castravit</a:t>
            </a:r>
            <a:r>
              <a:rPr lang="fr-FR" sz="1200" dirty="0">
                <a:latin typeface="+mn-ea"/>
                <a:ea typeface="+mn-ea"/>
                <a:cs typeface="+mn-lt"/>
              </a:rPr>
              <a:t> omnium prima </a:t>
            </a:r>
            <a:r>
              <a:rPr lang="fr-FR" sz="1200" dirty="0" err="1">
                <a:latin typeface="+mn-ea"/>
                <a:ea typeface="+mn-ea"/>
                <a:cs typeface="+mn-lt"/>
              </a:rPr>
              <a:t>velut</a:t>
            </a:r>
            <a:r>
              <a:rPr lang="fr-FR" sz="1200" dirty="0">
                <a:latin typeface="+mn-ea"/>
                <a:ea typeface="+mn-ea"/>
                <a:cs typeface="+mn-lt"/>
              </a:rPr>
              <a:t> </a:t>
            </a:r>
            <a:r>
              <a:rPr lang="fr-FR" sz="1200" dirty="0" err="1">
                <a:latin typeface="+mn-ea"/>
                <a:ea typeface="+mn-ea"/>
                <a:cs typeface="+mn-lt"/>
              </a:rPr>
              <a:t>vim</a:t>
            </a:r>
            <a:r>
              <a:rPr lang="fr-FR" sz="1200" dirty="0">
                <a:latin typeface="+mn-ea"/>
                <a:ea typeface="+mn-ea"/>
                <a:cs typeface="+mn-lt"/>
              </a:rPr>
              <a:t> </a:t>
            </a:r>
            <a:r>
              <a:rPr lang="fr-FR" sz="1200" dirty="0" err="1">
                <a:latin typeface="+mn-ea"/>
                <a:ea typeface="+mn-ea"/>
                <a:cs typeface="+mn-lt"/>
              </a:rPr>
              <a:t>iniectans</a:t>
            </a:r>
            <a:r>
              <a:rPr lang="fr-FR" sz="1200" dirty="0">
                <a:latin typeface="+mn-ea"/>
                <a:ea typeface="+mn-ea"/>
                <a:cs typeface="+mn-lt"/>
              </a:rPr>
              <a:t> </a:t>
            </a:r>
            <a:r>
              <a:rPr lang="fr-FR" sz="1200" dirty="0" err="1">
                <a:latin typeface="+mn-ea"/>
                <a:ea typeface="+mn-ea"/>
                <a:cs typeface="+mn-lt"/>
              </a:rPr>
              <a:t>naturae</a:t>
            </a:r>
            <a:r>
              <a:rPr lang="fr-FR" sz="1200" dirty="0">
                <a:latin typeface="+mn-ea"/>
                <a:ea typeface="+mn-ea"/>
                <a:cs typeface="+mn-lt"/>
              </a:rPr>
              <a:t>, </a:t>
            </a:r>
            <a:r>
              <a:rPr lang="fr-FR" sz="1200" dirty="0" err="1">
                <a:latin typeface="+mn-ea"/>
                <a:ea typeface="+mn-ea"/>
                <a:cs typeface="+mn-lt"/>
              </a:rPr>
              <a:t>eandemque</a:t>
            </a:r>
            <a:r>
              <a:rPr lang="fr-FR" sz="1200" dirty="0">
                <a:latin typeface="+mn-ea"/>
                <a:ea typeface="+mn-ea"/>
                <a:cs typeface="+mn-lt"/>
              </a:rPr>
              <a:t> ab </a:t>
            </a:r>
            <a:r>
              <a:rPr lang="fr-FR" sz="1200" dirty="0" err="1">
                <a:latin typeface="+mn-ea"/>
                <a:ea typeface="+mn-ea"/>
                <a:cs typeface="+mn-lt"/>
              </a:rPr>
              <a:t>instituto</a:t>
            </a:r>
            <a:r>
              <a:rPr lang="fr-FR" sz="1200" dirty="0">
                <a:latin typeface="+mn-ea"/>
                <a:ea typeface="+mn-ea"/>
                <a:cs typeface="+mn-lt"/>
              </a:rPr>
              <a:t> </a:t>
            </a:r>
            <a:r>
              <a:rPr lang="fr-FR" sz="1200" dirty="0" err="1">
                <a:latin typeface="+mn-ea"/>
                <a:ea typeface="+mn-ea"/>
                <a:cs typeface="+mn-lt"/>
              </a:rPr>
              <a:t>cursu</a:t>
            </a:r>
            <a:r>
              <a:rPr lang="fr-FR" sz="1200" dirty="0">
                <a:latin typeface="+mn-ea"/>
                <a:ea typeface="+mn-ea"/>
                <a:cs typeface="+mn-lt"/>
              </a:rPr>
              <a:t> </a:t>
            </a:r>
            <a:r>
              <a:rPr lang="fr-FR" sz="1200" dirty="0" err="1">
                <a:latin typeface="+mn-ea"/>
                <a:ea typeface="+mn-ea"/>
                <a:cs typeface="+mn-lt"/>
              </a:rPr>
              <a:t>retorquens</a:t>
            </a:r>
            <a:r>
              <a:rPr lang="fr-FR" sz="1200" dirty="0">
                <a:latin typeface="+mn-ea"/>
                <a:ea typeface="+mn-ea"/>
                <a:cs typeface="+mn-lt"/>
              </a:rPr>
              <a:t>, </a:t>
            </a:r>
            <a:r>
              <a:rPr lang="fr-FR" sz="1200" dirty="0" err="1">
                <a:latin typeface="+mn-ea"/>
                <a:ea typeface="+mn-ea"/>
                <a:cs typeface="+mn-lt"/>
              </a:rPr>
              <a:t>quae</a:t>
            </a:r>
            <a:r>
              <a:rPr lang="fr-FR" sz="1200" dirty="0">
                <a:latin typeface="+mn-ea"/>
                <a:ea typeface="+mn-ea"/>
                <a:cs typeface="+mn-lt"/>
              </a:rPr>
              <a:t> inter </a:t>
            </a:r>
            <a:r>
              <a:rPr lang="fr-FR" sz="1200" dirty="0" err="1">
                <a:latin typeface="+mn-ea"/>
                <a:ea typeface="+mn-ea"/>
                <a:cs typeface="+mn-lt"/>
              </a:rPr>
              <a:t>ipsa</a:t>
            </a:r>
            <a:r>
              <a:rPr lang="fr-FR" sz="1200" dirty="0">
                <a:latin typeface="+mn-ea"/>
                <a:ea typeface="+mn-ea"/>
                <a:cs typeface="+mn-lt"/>
              </a:rPr>
              <a:t> </a:t>
            </a:r>
            <a:r>
              <a:rPr lang="fr-FR" sz="1200" dirty="0" err="1">
                <a:latin typeface="+mn-ea"/>
                <a:ea typeface="+mn-ea"/>
                <a:cs typeface="+mn-lt"/>
              </a:rPr>
              <a:t>oriundi</a:t>
            </a:r>
            <a:r>
              <a:rPr lang="fr-FR" sz="1200" dirty="0">
                <a:latin typeface="+mn-ea"/>
                <a:ea typeface="+mn-ea"/>
                <a:cs typeface="+mn-lt"/>
              </a:rPr>
              <a:t> </a:t>
            </a:r>
            <a:r>
              <a:rPr lang="fr-FR" sz="1200" dirty="0" err="1">
                <a:latin typeface="+mn-ea"/>
                <a:ea typeface="+mn-ea"/>
                <a:cs typeface="+mn-lt"/>
              </a:rPr>
              <a:t>crepundia</a:t>
            </a:r>
            <a:r>
              <a:rPr lang="fr-FR" sz="1200" dirty="0">
                <a:latin typeface="+mn-ea"/>
                <a:ea typeface="+mn-ea"/>
                <a:cs typeface="+mn-lt"/>
              </a:rPr>
              <a:t> per </a:t>
            </a:r>
            <a:r>
              <a:rPr lang="fr-FR" sz="1200" dirty="0" err="1">
                <a:latin typeface="+mn-ea"/>
                <a:ea typeface="+mn-ea"/>
                <a:cs typeface="+mn-lt"/>
              </a:rPr>
              <a:t>primigenios</a:t>
            </a:r>
            <a:r>
              <a:rPr lang="fr-FR" sz="1200" dirty="0">
                <a:latin typeface="+mn-ea"/>
                <a:ea typeface="+mn-ea"/>
                <a:cs typeface="+mn-lt"/>
              </a:rPr>
              <a:t> </a:t>
            </a:r>
            <a:r>
              <a:rPr lang="fr-FR" sz="1200" dirty="0" err="1">
                <a:latin typeface="+mn-ea"/>
                <a:ea typeface="+mn-ea"/>
                <a:cs typeface="+mn-lt"/>
              </a:rPr>
              <a:t>seminis</a:t>
            </a:r>
            <a:r>
              <a:rPr lang="fr-FR" sz="1200" dirty="0">
                <a:latin typeface="+mn-ea"/>
                <a:ea typeface="+mn-ea"/>
                <a:cs typeface="+mn-lt"/>
              </a:rPr>
              <a:t> fontes </a:t>
            </a:r>
            <a:r>
              <a:rPr lang="fr-FR" sz="1200" dirty="0" err="1">
                <a:latin typeface="+mn-ea"/>
                <a:ea typeface="+mn-ea"/>
                <a:cs typeface="+mn-lt"/>
              </a:rPr>
              <a:t>tacita</a:t>
            </a:r>
            <a:r>
              <a:rPr lang="fr-FR" sz="1200" dirty="0">
                <a:latin typeface="+mn-ea"/>
                <a:ea typeface="+mn-ea"/>
                <a:cs typeface="+mn-lt"/>
              </a:rPr>
              <a:t> </a:t>
            </a:r>
            <a:r>
              <a:rPr lang="fr-FR" sz="1200" dirty="0" err="1">
                <a:latin typeface="+mn-ea"/>
                <a:ea typeface="+mn-ea"/>
                <a:cs typeface="+mn-lt"/>
              </a:rPr>
              <a:t>quodam</a:t>
            </a:r>
            <a:r>
              <a:rPr lang="fr-FR" sz="1200" dirty="0">
                <a:latin typeface="+mn-ea"/>
                <a:ea typeface="+mn-ea"/>
                <a:cs typeface="+mn-lt"/>
              </a:rPr>
              <a:t> modo lege </a:t>
            </a:r>
            <a:r>
              <a:rPr lang="fr-FR" sz="1200" dirty="0" err="1">
                <a:latin typeface="+mn-ea"/>
                <a:ea typeface="+mn-ea"/>
                <a:cs typeface="+mn-lt"/>
              </a:rPr>
              <a:t>vias</a:t>
            </a:r>
            <a:r>
              <a:rPr lang="fr-FR" sz="1200" dirty="0">
                <a:latin typeface="+mn-ea"/>
                <a:ea typeface="+mn-ea"/>
                <a:cs typeface="+mn-lt"/>
              </a:rPr>
              <a:t> </a:t>
            </a:r>
            <a:r>
              <a:rPr lang="fr-FR" sz="1200" dirty="0" err="1">
                <a:latin typeface="+mn-ea"/>
                <a:ea typeface="+mn-ea"/>
                <a:cs typeface="+mn-lt"/>
              </a:rPr>
              <a:t>propagandae</a:t>
            </a:r>
            <a:r>
              <a:rPr lang="fr-FR" sz="1200" dirty="0">
                <a:latin typeface="+mn-ea"/>
                <a:ea typeface="+mn-ea"/>
                <a:cs typeface="+mn-lt"/>
              </a:rPr>
              <a:t> </a:t>
            </a:r>
            <a:r>
              <a:rPr lang="fr-FR" sz="1200" dirty="0" err="1">
                <a:latin typeface="+mn-ea"/>
                <a:ea typeface="+mn-ea"/>
                <a:cs typeface="+mn-lt"/>
              </a:rPr>
              <a:t>posteritatis</a:t>
            </a:r>
            <a:r>
              <a:rPr lang="fr-FR" sz="1200" dirty="0">
                <a:latin typeface="+mn-ea"/>
                <a:ea typeface="+mn-ea"/>
                <a:cs typeface="+mn-lt"/>
              </a:rPr>
              <a:t> </a:t>
            </a:r>
            <a:r>
              <a:rPr lang="fr-FR" sz="1200" dirty="0" err="1">
                <a:latin typeface="+mn-ea"/>
                <a:ea typeface="+mn-ea"/>
                <a:cs typeface="+mn-lt"/>
              </a:rPr>
              <a:t>ostendit</a:t>
            </a:r>
            <a:r>
              <a:rPr lang="fr-FR" sz="1200" dirty="0">
                <a:latin typeface="+mn-ea"/>
                <a:ea typeface="+mn-ea"/>
                <a:cs typeface="+mn-lt"/>
              </a:rPr>
              <a:t>.</a:t>
            </a:r>
            <a:endParaRPr lang="en-US" sz="1200" dirty="0">
              <a:latin typeface="+mn-ea"/>
              <a:ea typeface="+mn-ea"/>
              <a:cs typeface="+mn-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6">
            <a:extLst>
              <a:ext uri="{FF2B5EF4-FFF2-40B4-BE49-F238E27FC236}">
                <a16:creationId xmlns:a16="http://schemas.microsoft.com/office/drawing/2014/main" id="{D717A015-9702-48CF-9758-CD1F11A6BA99}"/>
              </a:ext>
            </a:extLst>
          </p:cNvPr>
          <p:cNvSpPr txBox="1"/>
          <p:nvPr/>
        </p:nvSpPr>
        <p:spPr>
          <a:xfrm>
            <a:off x="846495" y="2077567"/>
            <a:ext cx="8991271" cy="248588"/>
          </a:xfrm>
          <a:prstGeom prst="rect">
            <a:avLst/>
          </a:prstGeom>
          <a:noFill/>
          <a:ln w="19050">
            <a:solidFill>
              <a:srgbClr val="D6A202"/>
            </a:solidFill>
          </a:ln>
        </p:spPr>
        <p:txBody>
          <a:bodyPr wrap="square" lIns="63305" tIns="31652" rIns="63305" bIns="31652" rtlCol="0" anchor="t">
            <a:spAutoFit/>
          </a:bodyPr>
          <a:lstStyle/>
          <a:p>
            <a:pPr marL="0" marR="0" lvl="0" indent="0" algn="l" defTabSz="521437"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Multiplices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universis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herbae</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sustentantur</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lactisque</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aucupium</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abundans</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possint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et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et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sustentantur</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et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et</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 alites </a:t>
            </a:r>
            <a:r>
              <a:rPr kumimoji="0" lang="en-US" sz="1200" b="0" i="0" u="none" strike="noStrike" kern="0" cap="none" spc="0" normalizeH="0" baseline="0" noProof="0" dirty="0" err="1">
                <a:ln>
                  <a:noFill/>
                </a:ln>
                <a:solidFill>
                  <a:srgbClr val="000000"/>
                </a:solidFill>
                <a:effectLst/>
                <a:uLnTx/>
                <a:uFillTx/>
                <a:latin typeface="+mn-lt"/>
                <a:ea typeface="Verdana"/>
                <a:cs typeface="Calibri"/>
                <a:sym typeface="Helvetica"/>
              </a:rPr>
              <a:t>frumenti</a:t>
            </a:r>
            <a:r>
              <a:rPr kumimoji="0" lang="en-US" sz="1200" b="0" i="0" u="none" strike="noStrike" kern="0" cap="none" spc="0" normalizeH="0" baseline="0" noProof="0" dirty="0">
                <a:ln>
                  <a:noFill/>
                </a:ln>
                <a:solidFill>
                  <a:srgbClr val="000000"/>
                </a:solidFill>
                <a:effectLst/>
                <a:uLnTx/>
                <a:uFillTx/>
                <a:latin typeface="+mn-lt"/>
                <a:ea typeface="Verdana"/>
                <a:cs typeface="Calibri"/>
                <a:sym typeface="Helvetica"/>
              </a:rPr>
              <a:t>.</a:t>
            </a:r>
          </a:p>
        </p:txBody>
      </p:sp>
      <p:sp>
        <p:nvSpPr>
          <p:cNvPr id="9" name="ZoneTexte 8">
            <a:extLst>
              <a:ext uri="{FF2B5EF4-FFF2-40B4-BE49-F238E27FC236}">
                <a16:creationId xmlns:a16="http://schemas.microsoft.com/office/drawing/2014/main" id="{4A7FDB92-7765-4171-9F07-0F53DEB343EB}"/>
              </a:ext>
            </a:extLst>
          </p:cNvPr>
          <p:cNvSpPr txBox="1"/>
          <p:nvPr/>
        </p:nvSpPr>
        <p:spPr>
          <a:xfrm>
            <a:off x="907480" y="1540034"/>
            <a:ext cx="6138779"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cs typeface="+mn-cs"/>
              </a:rPr>
              <a:t>PHRASE D’ACCROCHE</a:t>
            </a:r>
            <a:r>
              <a:rPr lang="fr-FR" sz="1800" b="1" dirty="0">
                <a:solidFill>
                  <a:srgbClr val="C00000"/>
                </a:solidFill>
                <a:latin typeface="+mn-lt"/>
                <a:cs typeface="+mn-cs"/>
              </a:rPr>
              <a:t> </a:t>
            </a:r>
            <a:r>
              <a:rPr lang="fr-FR" sz="1600" b="1" dirty="0">
                <a:solidFill>
                  <a:schemeClr val="tx1"/>
                </a:solidFill>
                <a:latin typeface="+mn-lt"/>
                <a:cs typeface="+mn-cs"/>
              </a:rPr>
              <a:t>(120 caractères maximum, </a:t>
            </a:r>
            <a:r>
              <a:rPr lang="fr-FR" sz="1600" b="1" u="sng" dirty="0">
                <a:solidFill>
                  <a:schemeClr val="tx1"/>
                </a:solidFill>
                <a:latin typeface="+mn-lt"/>
                <a:cs typeface="+mn-cs"/>
              </a:rPr>
              <a:t>espaces compris</a:t>
            </a:r>
            <a:r>
              <a:rPr lang="fr-FR" sz="1600" b="1" dirty="0">
                <a:solidFill>
                  <a:schemeClr val="tx1"/>
                </a:solidFill>
                <a:latin typeface="+mn-lt"/>
                <a:cs typeface="+mn-cs"/>
              </a:rPr>
              <a:t>)</a:t>
            </a:r>
            <a:endParaRPr lang="fr-FR" sz="1800" b="1" u="sng" dirty="0">
              <a:solidFill>
                <a:schemeClr val="tx1"/>
              </a:solidFill>
              <a:latin typeface="+mn-lt"/>
              <a:cs typeface="+mn-cs"/>
            </a:endParaRPr>
          </a:p>
        </p:txBody>
      </p:sp>
      <p:sp>
        <p:nvSpPr>
          <p:cNvPr id="11" name="ZoneTexte 10">
            <a:extLst>
              <a:ext uri="{FF2B5EF4-FFF2-40B4-BE49-F238E27FC236}">
                <a16:creationId xmlns:a16="http://schemas.microsoft.com/office/drawing/2014/main" id="{8EB46F4F-C39B-4C14-BA0F-699D1205E4D1}"/>
              </a:ext>
            </a:extLst>
          </p:cNvPr>
          <p:cNvSpPr txBox="1"/>
          <p:nvPr/>
        </p:nvSpPr>
        <p:spPr>
          <a:xfrm>
            <a:off x="907480" y="2915422"/>
            <a:ext cx="6371884" cy="340921"/>
          </a:xfrm>
          <a:prstGeom prst="rect">
            <a:avLst/>
          </a:prstGeom>
          <a:noFill/>
        </p:spPr>
        <p:txBody>
          <a:bodyPr wrap="square" lIns="63305" tIns="31652" rIns="63305" bIns="31652" rtlCol="0" anchor="t">
            <a:spAutoFit/>
          </a:bodyPr>
          <a:lstStyle/>
          <a:p>
            <a:r>
              <a:rPr lang="fr-FR" sz="1800" b="1" u="sng" dirty="0">
                <a:solidFill>
                  <a:srgbClr val="C00000"/>
                </a:solidFill>
                <a:latin typeface="+mn-lt"/>
                <a:cs typeface="+mn-cs"/>
              </a:rPr>
              <a:t>RÉSUMÉ DE L’INITIATIVE</a:t>
            </a:r>
            <a:r>
              <a:rPr lang="fr-FR" sz="1800" b="1" dirty="0">
                <a:solidFill>
                  <a:srgbClr val="C00000"/>
                </a:solidFill>
                <a:latin typeface="+mn-lt"/>
                <a:cs typeface="+mn-cs"/>
              </a:rPr>
              <a:t> </a:t>
            </a:r>
            <a:r>
              <a:rPr lang="fr-FR" sz="1600" b="1" dirty="0">
                <a:solidFill>
                  <a:schemeClr val="tx1"/>
                </a:solidFill>
                <a:latin typeface="+mn-lt"/>
                <a:cs typeface="+mn-cs"/>
              </a:rPr>
              <a:t>(1000 caractères maximum, </a:t>
            </a:r>
            <a:r>
              <a:rPr lang="fr-FR" sz="1600" b="1" u="sng" dirty="0">
                <a:solidFill>
                  <a:schemeClr val="tx1"/>
                </a:solidFill>
                <a:latin typeface="+mn-lt"/>
                <a:cs typeface="+mn-cs"/>
              </a:rPr>
              <a:t>espaces compris</a:t>
            </a:r>
            <a:r>
              <a:rPr lang="fr-FR" sz="1600" b="1" dirty="0">
                <a:solidFill>
                  <a:schemeClr val="tx1"/>
                </a:solidFill>
                <a:latin typeface="+mn-lt"/>
                <a:cs typeface="+mn-cs"/>
              </a:rPr>
              <a:t>)</a:t>
            </a:r>
            <a:endParaRPr lang="fr-FR" sz="1800" b="1" u="sng" dirty="0">
              <a:solidFill>
                <a:srgbClr val="C00000"/>
              </a:solidFill>
              <a:latin typeface="+mn-lt"/>
              <a:cs typeface="+mn-cs"/>
            </a:endParaRPr>
          </a:p>
        </p:txBody>
      </p:sp>
      <p:sp>
        <p:nvSpPr>
          <p:cNvPr id="13" name="ZoneTexte 16">
            <a:extLst>
              <a:ext uri="{FF2B5EF4-FFF2-40B4-BE49-F238E27FC236}">
                <a16:creationId xmlns:a16="http://schemas.microsoft.com/office/drawing/2014/main" id="{EB8AF8A8-84D9-4CA6-B35E-69C72FF658D5}"/>
              </a:ext>
            </a:extLst>
          </p:cNvPr>
          <p:cNvSpPr txBox="1"/>
          <p:nvPr/>
        </p:nvSpPr>
        <p:spPr>
          <a:xfrm>
            <a:off x="846495" y="3449072"/>
            <a:ext cx="8987708" cy="1541250"/>
          </a:xfrm>
          <a:prstGeom prst="rect">
            <a:avLst/>
          </a:prstGeom>
          <a:noFill/>
          <a:ln w="19050">
            <a:solidFill>
              <a:srgbClr val="D6A202"/>
            </a:solidFill>
          </a:ln>
        </p:spPr>
        <p:txBody>
          <a:bodyPr wrap="square" lIns="63305" tIns="31652" rIns="63305" bIns="31652" rtlCol="0" anchor="t">
            <a:spAutoFit/>
          </a:bodyPr>
          <a:lstStyle/>
          <a:p>
            <a:pPr algn="just"/>
            <a:r>
              <a:rPr lang="fr-FR" sz="1200" dirty="0">
                <a:solidFill>
                  <a:srgbClr val="000000"/>
                </a:solidFill>
                <a:effectLst/>
                <a:latin typeface="+mn-lt"/>
                <a:ea typeface="Times New Roman" panose="02020603050405020304" pitchFamily="18" charset="0"/>
              </a:rPr>
              <a:t>Et est </a:t>
            </a:r>
            <a:r>
              <a:rPr lang="fr-FR" sz="1200" dirty="0" err="1">
                <a:solidFill>
                  <a:srgbClr val="000000"/>
                </a:solidFill>
                <a:effectLst/>
                <a:latin typeface="+mn-lt"/>
                <a:ea typeface="Times New Roman" panose="02020603050405020304" pitchFamily="18" charset="0"/>
              </a:rPr>
              <a:t>admodum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mirum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videre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plebem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innumeram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mentibus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ardore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quodam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infuso</a:t>
            </a:r>
            <a:r>
              <a:rPr lang="fr-FR" sz="1200" dirty="0">
                <a:solidFill>
                  <a:srgbClr val="000000"/>
                </a:solidFill>
                <a:effectLst/>
                <a:latin typeface="+mn-lt"/>
                <a:ea typeface="Times New Roman" panose="02020603050405020304" pitchFamily="18" charset="0"/>
              </a:rPr>
              <a:t> cum </a:t>
            </a:r>
            <a:r>
              <a:rPr lang="fr-FR" sz="1200" dirty="0" err="1">
                <a:solidFill>
                  <a:srgbClr val="000000"/>
                </a:solidFill>
                <a:effectLst/>
                <a:latin typeface="+mn-lt"/>
                <a:ea typeface="Times New Roman" panose="02020603050405020304" pitchFamily="18" charset="0"/>
              </a:rPr>
              <a:t>dimicationum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curulium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eventu</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pendentem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haec</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similiaque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memorabile</a:t>
            </a:r>
            <a:r>
              <a:rPr lang="fr-FR" sz="1200" dirty="0">
                <a:solidFill>
                  <a:srgbClr val="000000"/>
                </a:solidFill>
                <a:effectLst/>
                <a:latin typeface="+mn-lt"/>
                <a:ea typeface="Times New Roman" panose="02020603050405020304" pitchFamily="18" charset="0"/>
              </a:rPr>
              <a:t> nihil </a:t>
            </a:r>
            <a:r>
              <a:rPr lang="fr-FR" sz="1200" dirty="0" err="1">
                <a:solidFill>
                  <a:srgbClr val="000000"/>
                </a:solidFill>
                <a:effectLst/>
                <a:latin typeface="+mn-lt"/>
                <a:ea typeface="Times New Roman" panose="02020603050405020304" pitchFamily="18" charset="0"/>
              </a:rPr>
              <a:t>vel</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serium</a:t>
            </a:r>
            <a:r>
              <a:rPr lang="fr-FR" sz="1200" dirty="0">
                <a:solidFill>
                  <a:srgbClr val="000000"/>
                </a:solidFill>
                <a:effectLst/>
                <a:latin typeface="+mn-lt"/>
                <a:ea typeface="Times New Roman" panose="02020603050405020304" pitchFamily="18" charset="0"/>
              </a:rPr>
              <a:t> agi </a:t>
            </a:r>
            <a:r>
              <a:rPr lang="fr-FR" sz="1200" dirty="0" err="1">
                <a:solidFill>
                  <a:srgbClr val="000000"/>
                </a:solidFill>
                <a:effectLst/>
                <a:latin typeface="+mn-lt"/>
                <a:ea typeface="Times New Roman" panose="02020603050405020304" pitchFamily="18" charset="0"/>
              </a:rPr>
              <a:t>Romae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permittunt</a:t>
            </a:r>
            <a:r>
              <a:rPr lang="fr-FR" sz="1200" dirty="0">
                <a:solidFill>
                  <a:srgbClr val="000000"/>
                </a:solidFill>
                <a:effectLst/>
                <a:latin typeface="+mn-lt"/>
                <a:ea typeface="Times New Roman" panose="02020603050405020304" pitchFamily="18" charset="0"/>
              </a:rPr>
              <a:t>. ergo </a:t>
            </a:r>
            <a:r>
              <a:rPr lang="fr-FR" sz="1200" dirty="0" err="1">
                <a:solidFill>
                  <a:srgbClr val="000000"/>
                </a:solidFill>
                <a:effectLst/>
                <a:latin typeface="+mn-lt"/>
                <a:ea typeface="Times New Roman" panose="02020603050405020304" pitchFamily="18" charset="0"/>
              </a:rPr>
              <a:t>redeundum</a:t>
            </a:r>
            <a:r>
              <a:rPr lang="fr-FR" sz="1200" dirty="0">
                <a:solidFill>
                  <a:srgbClr val="000000"/>
                </a:solidFill>
                <a:effectLst/>
                <a:latin typeface="+mn-lt"/>
                <a:ea typeface="Times New Roman" panose="02020603050405020304" pitchFamily="18" charset="0"/>
              </a:rPr>
              <a:t> ad </a:t>
            </a:r>
            <a:r>
              <a:rPr lang="fr-FR" sz="1200" dirty="0" err="1">
                <a:solidFill>
                  <a:srgbClr val="000000"/>
                </a:solidFill>
                <a:effectLst/>
                <a:latin typeface="+mn-lt"/>
                <a:ea typeface="Times New Roman" panose="02020603050405020304" pitchFamily="18" charset="0"/>
              </a:rPr>
              <a:t>textum</a:t>
            </a:r>
            <a:r>
              <a:rPr lang="fr-FR" sz="1200" dirty="0">
                <a:solidFill>
                  <a:srgbClr val="000000"/>
                </a:solidFill>
                <a:effectLst/>
                <a:latin typeface="+mn-lt"/>
                <a:ea typeface="Times New Roman" panose="02020603050405020304" pitchFamily="18" charset="0"/>
              </a:rPr>
              <a:t>.</a:t>
            </a:r>
            <a:r>
              <a:rPr lang="en-US" sz="1200" dirty="0">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Utque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proeliorum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periti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rectores</a:t>
            </a:r>
            <a:r>
              <a:rPr lang="fr-FR" sz="1200" dirty="0">
                <a:solidFill>
                  <a:srgbClr val="000000"/>
                </a:solidFill>
                <a:effectLst/>
                <a:latin typeface="+mn-lt"/>
                <a:ea typeface="Times New Roman" panose="02020603050405020304" pitchFamily="18" charset="0"/>
              </a:rPr>
              <a:t> primo </a:t>
            </a:r>
            <a:r>
              <a:rPr lang="fr-FR" sz="1200" dirty="0" err="1">
                <a:solidFill>
                  <a:srgbClr val="000000"/>
                </a:solidFill>
                <a:effectLst/>
                <a:latin typeface="+mn-lt"/>
                <a:ea typeface="Times New Roman" panose="02020603050405020304" pitchFamily="18" charset="0"/>
              </a:rPr>
              <a:t>catervas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densas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opponunt</a:t>
            </a:r>
            <a:r>
              <a:rPr lang="fr-FR" sz="1200" dirty="0">
                <a:solidFill>
                  <a:srgbClr val="000000"/>
                </a:solidFill>
                <a:effectLst/>
                <a:latin typeface="+mn-lt"/>
                <a:ea typeface="Times New Roman" panose="02020603050405020304" pitchFamily="18" charset="0"/>
              </a:rPr>
              <a:t> et fortes, </a:t>
            </a:r>
            <a:r>
              <a:rPr lang="fr-FR" sz="1200" dirty="0" err="1">
                <a:solidFill>
                  <a:srgbClr val="000000"/>
                </a:solidFill>
                <a:effectLst/>
                <a:latin typeface="+mn-lt"/>
                <a:ea typeface="Times New Roman" panose="02020603050405020304" pitchFamily="18" charset="0"/>
              </a:rPr>
              <a:t>deinde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leves</a:t>
            </a:r>
            <a:r>
              <a:rPr lang="fr-FR" sz="1200" dirty="0">
                <a:solidFill>
                  <a:srgbClr val="000000"/>
                </a:solidFill>
                <a:effectLst/>
                <a:latin typeface="+mn-lt"/>
                <a:ea typeface="Times New Roman" panose="02020603050405020304" pitchFamily="18" charset="0"/>
              </a:rPr>
              <a:t> armaturas, post </a:t>
            </a:r>
            <a:r>
              <a:rPr lang="fr-FR" sz="1200" dirty="0" err="1">
                <a:solidFill>
                  <a:srgbClr val="000000"/>
                </a:solidFill>
                <a:effectLst/>
                <a:latin typeface="+mn-lt"/>
                <a:ea typeface="Times New Roman" panose="02020603050405020304" pitchFamily="18" charset="0"/>
              </a:rPr>
              <a:t>iaculatores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ultimasque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subsidiales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acies</a:t>
            </a:r>
            <a:r>
              <a:rPr lang="fr-FR" sz="1200" dirty="0">
                <a:solidFill>
                  <a:srgbClr val="000000"/>
                </a:solidFill>
                <a:effectLst/>
                <a:latin typeface="+mn-lt"/>
                <a:ea typeface="Times New Roman" panose="02020603050405020304" pitchFamily="18" charset="0"/>
              </a:rPr>
              <a:t>, si fors </a:t>
            </a:r>
            <a:r>
              <a:rPr lang="fr-FR" sz="1200" dirty="0" err="1">
                <a:solidFill>
                  <a:srgbClr val="000000"/>
                </a:solidFill>
                <a:effectLst/>
                <a:latin typeface="+mn-lt"/>
                <a:ea typeface="Times New Roman" panose="02020603050405020304" pitchFamily="18" charset="0"/>
              </a:rPr>
              <a:t>adegerit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iuvaturas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ita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praepositis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urbanae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familiae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suspensae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digerentibus</a:t>
            </a:r>
            <a:r>
              <a:rPr lang="fr-FR" sz="1200" dirty="0">
                <a:solidFill>
                  <a:srgbClr val="000000"/>
                </a:solidFill>
                <a:effectLst/>
                <a:latin typeface="+mn-lt"/>
                <a:ea typeface="Times New Roman" panose="02020603050405020304" pitchFamily="18" charset="0"/>
              </a:rPr>
              <a:t> sollicite, </a:t>
            </a:r>
            <a:r>
              <a:rPr lang="fr-FR" sz="1200" dirty="0" err="1">
                <a:solidFill>
                  <a:srgbClr val="000000"/>
                </a:solidFill>
                <a:effectLst/>
                <a:latin typeface="+mn-lt"/>
                <a:ea typeface="Times New Roman" panose="02020603050405020304" pitchFamily="18" charset="0"/>
              </a:rPr>
              <a:t>quos</a:t>
            </a:r>
            <a:r>
              <a:rPr lang="fr-FR" sz="1200" dirty="0">
                <a:solidFill>
                  <a:srgbClr val="000000"/>
                </a:solidFill>
                <a:effectLst/>
                <a:latin typeface="+mn-lt"/>
                <a:ea typeface="Times New Roman" panose="02020603050405020304" pitchFamily="18" charset="0"/>
              </a:rPr>
              <a:t> insignes </a:t>
            </a:r>
            <a:r>
              <a:rPr lang="fr-FR" sz="1200" dirty="0" err="1">
                <a:solidFill>
                  <a:srgbClr val="000000"/>
                </a:solidFill>
                <a:effectLst/>
                <a:latin typeface="+mn-lt"/>
                <a:ea typeface="Times New Roman" panose="02020603050405020304" pitchFamily="18" charset="0"/>
              </a:rPr>
              <a:t>faciunt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virgae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dexteris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aptatae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velut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tessera</a:t>
            </a:r>
            <a:r>
              <a:rPr lang="fr-FR" sz="1200" dirty="0">
                <a:solidFill>
                  <a:srgbClr val="000000"/>
                </a:solidFill>
                <a:effectLst/>
                <a:latin typeface="+mn-lt"/>
                <a:ea typeface="Times New Roman" panose="02020603050405020304" pitchFamily="18" charset="0"/>
              </a:rPr>
              <a:t> data </a:t>
            </a:r>
            <a:r>
              <a:rPr lang="fr-FR" sz="1200" dirty="0" err="1">
                <a:solidFill>
                  <a:srgbClr val="000000"/>
                </a:solidFill>
                <a:effectLst/>
                <a:latin typeface="+mn-lt"/>
                <a:ea typeface="Times New Roman" panose="02020603050405020304" pitchFamily="18" charset="0"/>
              </a:rPr>
              <a:t>castrensi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iuxta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vehiculi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frontem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omne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textrinum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incedit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huic</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atratum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coquinae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iungitur</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ministerium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dein</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totum</a:t>
            </a:r>
            <a:r>
              <a:rPr lang="fr-FR" sz="1200" dirty="0">
                <a:solidFill>
                  <a:srgbClr val="000000"/>
                </a:solidFill>
                <a:effectLst/>
                <a:latin typeface="+mn-lt"/>
                <a:ea typeface="Times New Roman" panose="02020603050405020304" pitchFamily="18" charset="0"/>
              </a:rPr>
              <a:t> promiscue </a:t>
            </a:r>
            <a:r>
              <a:rPr lang="fr-FR" sz="1200" dirty="0" err="1">
                <a:solidFill>
                  <a:srgbClr val="000000"/>
                </a:solidFill>
                <a:effectLst/>
                <a:latin typeface="+mn-lt"/>
                <a:ea typeface="Times New Roman" panose="02020603050405020304" pitchFamily="18" charset="0"/>
              </a:rPr>
              <a:t>servitium</a:t>
            </a:r>
            <a:r>
              <a:rPr lang="fr-FR" sz="1200" dirty="0">
                <a:solidFill>
                  <a:srgbClr val="000000"/>
                </a:solidFill>
                <a:effectLst/>
                <a:latin typeface="+mn-lt"/>
                <a:ea typeface="Times New Roman" panose="02020603050405020304" pitchFamily="18" charset="0"/>
              </a:rPr>
              <a:t> cum </a:t>
            </a:r>
            <a:r>
              <a:rPr lang="fr-FR" sz="1200" dirty="0" err="1">
                <a:solidFill>
                  <a:srgbClr val="000000"/>
                </a:solidFill>
                <a:effectLst/>
                <a:latin typeface="+mn-lt"/>
                <a:ea typeface="Times New Roman" panose="02020603050405020304" pitchFamily="18" charset="0"/>
              </a:rPr>
              <a:t>otiosis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plebeiis</a:t>
            </a:r>
            <a:r>
              <a:rPr lang="fr-FR" sz="1200" dirty="0">
                <a:solidFill>
                  <a:srgbClr val="000000"/>
                </a:solidFill>
                <a:effectLst/>
                <a:latin typeface="+mn-lt"/>
                <a:ea typeface="Times New Roman" panose="02020603050405020304" pitchFamily="18" charset="0"/>
              </a:rPr>
              <a:t> de </a:t>
            </a:r>
            <a:r>
              <a:rPr lang="fr-FR" sz="1200" dirty="0" err="1">
                <a:solidFill>
                  <a:srgbClr val="000000"/>
                </a:solidFill>
                <a:effectLst/>
                <a:latin typeface="+mn-lt"/>
                <a:ea typeface="Times New Roman" panose="02020603050405020304" pitchFamily="18" charset="0"/>
              </a:rPr>
              <a:t>vicinitate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coniunctis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postrema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multitudo</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spadonum</a:t>
            </a:r>
            <a:r>
              <a:rPr lang="fr-FR" sz="1200" dirty="0">
                <a:solidFill>
                  <a:srgbClr val="000000"/>
                </a:solidFill>
                <a:effectLst/>
                <a:latin typeface="+mn-lt"/>
                <a:ea typeface="Times New Roman" panose="02020603050405020304" pitchFamily="18" charset="0"/>
              </a:rPr>
              <a:t> a </a:t>
            </a:r>
            <a:r>
              <a:rPr lang="fr-FR" sz="1200" dirty="0" err="1">
                <a:solidFill>
                  <a:srgbClr val="000000"/>
                </a:solidFill>
                <a:effectLst/>
                <a:latin typeface="+mn-lt"/>
                <a:ea typeface="Times New Roman" panose="02020603050405020304" pitchFamily="18" charset="0"/>
              </a:rPr>
              <a:t>senibus</a:t>
            </a:r>
            <a:r>
              <a:rPr lang="fr-FR" sz="1200" dirty="0">
                <a:solidFill>
                  <a:srgbClr val="000000"/>
                </a:solidFill>
                <a:effectLst/>
                <a:latin typeface="+mn-lt"/>
                <a:ea typeface="Times New Roman" panose="02020603050405020304" pitchFamily="18" charset="0"/>
              </a:rPr>
              <a:t> in </a:t>
            </a:r>
            <a:r>
              <a:rPr lang="fr-FR" sz="1200" dirty="0" err="1">
                <a:solidFill>
                  <a:srgbClr val="000000"/>
                </a:solidFill>
                <a:effectLst/>
                <a:latin typeface="+mn-lt"/>
                <a:ea typeface="Times New Roman" panose="02020603050405020304" pitchFamily="18" charset="0"/>
              </a:rPr>
              <a:t>pueros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desinens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obluridi</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distortaque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lineamentorum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conpage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deformes</a:t>
            </a:r>
            <a:r>
              <a:rPr lang="fr-FR" sz="1200" dirty="0">
                <a:solidFill>
                  <a:srgbClr val="000000"/>
                </a:solidFill>
                <a:effectLst/>
                <a:latin typeface="+mn-lt"/>
                <a:ea typeface="Times New Roman" panose="02020603050405020304" pitchFamily="18" charset="0"/>
              </a:rPr>
              <a:t>, ut </a:t>
            </a:r>
            <a:r>
              <a:rPr lang="fr-FR" sz="1200" dirty="0" err="1">
                <a:solidFill>
                  <a:srgbClr val="000000"/>
                </a:solidFill>
                <a:effectLst/>
                <a:latin typeface="+mn-lt"/>
                <a:ea typeface="Times New Roman" panose="02020603050405020304" pitchFamily="18" charset="0"/>
              </a:rPr>
              <a:t>quaqua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incesserit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quisquam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cernens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mutilorum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hominum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agmina</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detestetur</a:t>
            </a:r>
            <a:r>
              <a:rPr lang="fr-FR" sz="1200" dirty="0">
                <a:solidFill>
                  <a:srgbClr val="000000"/>
                </a:solidFill>
                <a:effectLst/>
                <a:latin typeface="+mn-lt"/>
                <a:ea typeface="Times New Roman" panose="02020603050405020304" pitchFamily="18" charset="0"/>
              </a:rPr>
              <a:t> memoriam </a:t>
            </a:r>
            <a:r>
              <a:rPr lang="fr-FR" sz="1200" dirty="0" err="1">
                <a:solidFill>
                  <a:srgbClr val="000000"/>
                </a:solidFill>
                <a:effectLst/>
                <a:latin typeface="+mn-lt"/>
                <a:ea typeface="Times New Roman" panose="02020603050405020304" pitchFamily="18" charset="0"/>
              </a:rPr>
              <a:t>Samiramidis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reginae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illius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veteris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quae</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teneros</a:t>
            </a:r>
            <a:r>
              <a:rPr lang="fr-FR" sz="1200" dirty="0">
                <a:solidFill>
                  <a:srgbClr val="000000"/>
                </a:solidFill>
                <a:effectLst/>
                <a:latin typeface="+mn-lt"/>
                <a:ea typeface="Times New Roman" panose="02020603050405020304" pitchFamily="18" charset="0"/>
              </a:rPr>
              <a:t> mares </a:t>
            </a:r>
            <a:r>
              <a:rPr lang="fr-FR" sz="1200" dirty="0" err="1">
                <a:solidFill>
                  <a:srgbClr val="000000"/>
                </a:solidFill>
                <a:effectLst/>
                <a:latin typeface="+mn-lt"/>
                <a:ea typeface="Times New Roman" panose="02020603050405020304" pitchFamily="18" charset="0"/>
              </a:rPr>
              <a:t>castravit</a:t>
            </a:r>
            <a:r>
              <a:rPr lang="fr-FR" sz="1200" dirty="0">
                <a:solidFill>
                  <a:srgbClr val="000000"/>
                </a:solidFill>
                <a:effectLst/>
                <a:latin typeface="+mn-lt"/>
                <a:ea typeface="Times New Roman" panose="02020603050405020304" pitchFamily="18" charset="0"/>
              </a:rPr>
              <a:t> omnium prima </a:t>
            </a:r>
            <a:r>
              <a:rPr lang="fr-FR" sz="1200" dirty="0" err="1">
                <a:solidFill>
                  <a:srgbClr val="000000"/>
                </a:solidFill>
                <a:effectLst/>
                <a:latin typeface="+mn-lt"/>
                <a:ea typeface="Times New Roman" panose="02020603050405020304" pitchFamily="18" charset="0"/>
              </a:rPr>
              <a:t>velut</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vim</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iniectans</a:t>
            </a:r>
            <a:r>
              <a:rPr lang="fr-FR" sz="1200" dirty="0">
                <a:solidFill>
                  <a:srgbClr val="000000"/>
                </a:solidFill>
                <a:effectLst/>
                <a:latin typeface="+mn-lt"/>
                <a:ea typeface="Times New Roman" panose="02020603050405020304" pitchFamily="18" charset="0"/>
              </a:rPr>
              <a:t> </a:t>
            </a:r>
            <a:r>
              <a:rPr lang="fr-FR" sz="1200" dirty="0" err="1">
                <a:solidFill>
                  <a:srgbClr val="000000"/>
                </a:solidFill>
                <a:effectLst/>
                <a:latin typeface="+mn-lt"/>
                <a:ea typeface="Times New Roman" panose="02020603050405020304" pitchFamily="18" charset="0"/>
              </a:rPr>
              <a:t>naturae</a:t>
            </a:r>
            <a:r>
              <a:rPr lang="fr-FR" sz="1200" dirty="0">
                <a:solidFill>
                  <a:srgbClr val="000000"/>
                </a:solidFill>
                <a:effectLst/>
                <a:latin typeface="+mn-lt"/>
                <a:ea typeface="Times New Roman" panose="02020603050405020304" pitchFamily="18" charset="0"/>
              </a:rPr>
              <a:t> lege</a:t>
            </a:r>
            <a:endParaRPr lang="en-US" sz="1200" dirty="0">
              <a:latin typeface="+mn-lt"/>
              <a:ea typeface="+mn-ea"/>
              <a:cs typeface="+mn-lt"/>
            </a:endParaRPr>
          </a:p>
        </p:txBody>
      </p:sp>
      <p:sp>
        <p:nvSpPr>
          <p:cNvPr id="15" name="ZoneTexte 14">
            <a:extLst>
              <a:ext uri="{FF2B5EF4-FFF2-40B4-BE49-F238E27FC236}">
                <a16:creationId xmlns:a16="http://schemas.microsoft.com/office/drawing/2014/main" id="{F4D6EA4F-E36E-488C-8990-EEECF27A5E11}"/>
              </a:ext>
            </a:extLst>
          </p:cNvPr>
          <p:cNvSpPr txBox="1"/>
          <p:nvPr/>
        </p:nvSpPr>
        <p:spPr>
          <a:xfrm>
            <a:off x="3306209" y="6226722"/>
            <a:ext cx="4068279" cy="371699"/>
          </a:xfrm>
          <a:prstGeom prst="rect">
            <a:avLst/>
          </a:prstGeom>
          <a:noFill/>
        </p:spPr>
        <p:txBody>
          <a:bodyPr wrap="square" lIns="63305" tIns="31652" rIns="63305" bIns="31652" rtlCol="0" anchor="t">
            <a:spAutoFit/>
          </a:bodyPr>
          <a:lstStyle/>
          <a:p>
            <a:r>
              <a:rPr lang="fr-FR" sz="2000" b="1" u="sng" dirty="0">
                <a:solidFill>
                  <a:srgbClr val="C00000"/>
                </a:solidFill>
                <a:latin typeface="+mn-lt"/>
                <a:cs typeface="+mn-cs"/>
              </a:rPr>
              <a:t>MERCI POUR VOTRE CANDIDATURE !</a:t>
            </a:r>
          </a:p>
        </p:txBody>
      </p:sp>
    </p:spTree>
    <p:extLst>
      <p:ext uri="{BB962C8B-B14F-4D97-AF65-F5344CB8AC3E}">
        <p14:creationId xmlns:p14="http://schemas.microsoft.com/office/powerpoint/2010/main" val="3705241838"/>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Personnalisé</PresentationFormat>
  <Paragraphs>62</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Courier New</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de Busni</dc:creator>
  <cp:lastModifiedBy>Sophie de Busni</cp:lastModifiedBy>
  <cp:revision>70</cp:revision>
  <dcterms:modified xsi:type="dcterms:W3CDTF">2020-10-21T15:17:09Z</dcterms:modified>
</cp:coreProperties>
</file>