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06807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1pPr>
    <a:lvl2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2pPr>
    <a:lvl3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3pPr>
    <a:lvl4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4pPr>
    <a:lvl5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5pPr>
    <a:lvl6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6pPr>
    <a:lvl7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7pPr>
    <a:lvl8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8pPr>
    <a:lvl9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5"/>
  </p:normalViewPr>
  <p:slideViewPr>
    <p:cSldViewPr snapToGrid="0" snapToObjects="1">
      <p:cViewPr varScale="1">
        <p:scale>
          <a:sx n="96" d="100"/>
          <a:sy n="96" d="100"/>
        </p:scale>
        <p:origin x="-1736" y="-120"/>
      </p:cViewPr>
      <p:guideLst>
        <p:guide orient="horz" pos="2380"/>
        <p:guide pos="33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86107256"/>
      </p:ext>
    </p:extLst>
  </p:cSld>
  <p:clrMap bg1="lt1" tx1="dk1" bg2="lt2" tx2="dk2" accent1="accent1" accent2="accent2" accent3="accent3" accent4="accent4" accent5="accent5" accent6="accent6" hlink="hlink" folHlink="folHlink"/>
  <p:notesStyle>
    <a:lvl1pPr defTabSz="1042872" latinLnBrk="0">
      <a:defRPr sz="1400">
        <a:latin typeface="+mn-lt"/>
        <a:ea typeface="+mn-ea"/>
        <a:cs typeface="+mn-cs"/>
        <a:sym typeface="Calibri"/>
      </a:defRPr>
    </a:lvl1pPr>
    <a:lvl2pPr indent="228600" defTabSz="1042872" latinLnBrk="0">
      <a:defRPr sz="1400">
        <a:latin typeface="+mn-lt"/>
        <a:ea typeface="+mn-ea"/>
        <a:cs typeface="+mn-cs"/>
        <a:sym typeface="Calibri"/>
      </a:defRPr>
    </a:lvl2pPr>
    <a:lvl3pPr indent="457200" defTabSz="1042872" latinLnBrk="0">
      <a:defRPr sz="1400">
        <a:latin typeface="+mn-lt"/>
        <a:ea typeface="+mn-ea"/>
        <a:cs typeface="+mn-cs"/>
        <a:sym typeface="Calibri"/>
      </a:defRPr>
    </a:lvl3pPr>
    <a:lvl4pPr indent="685800" defTabSz="1042872" latinLnBrk="0">
      <a:defRPr sz="1400">
        <a:latin typeface="+mn-lt"/>
        <a:ea typeface="+mn-ea"/>
        <a:cs typeface="+mn-cs"/>
        <a:sym typeface="Calibri"/>
      </a:defRPr>
    </a:lvl4pPr>
    <a:lvl5pPr indent="914400" defTabSz="1042872" latinLnBrk="0">
      <a:defRPr sz="1400">
        <a:latin typeface="+mn-lt"/>
        <a:ea typeface="+mn-ea"/>
        <a:cs typeface="+mn-cs"/>
        <a:sym typeface="Calibri"/>
      </a:defRPr>
    </a:lvl5pPr>
    <a:lvl6pPr indent="1143000" defTabSz="1042872" latinLnBrk="0">
      <a:defRPr sz="1400">
        <a:latin typeface="+mn-lt"/>
        <a:ea typeface="+mn-ea"/>
        <a:cs typeface="+mn-cs"/>
        <a:sym typeface="Calibri"/>
      </a:defRPr>
    </a:lvl6pPr>
    <a:lvl7pPr indent="1371600" defTabSz="1042872" latinLnBrk="0">
      <a:defRPr sz="1400">
        <a:latin typeface="+mn-lt"/>
        <a:ea typeface="+mn-ea"/>
        <a:cs typeface="+mn-cs"/>
        <a:sym typeface="Calibri"/>
      </a:defRPr>
    </a:lvl7pPr>
    <a:lvl8pPr indent="1600200" defTabSz="1042872" latinLnBrk="0">
      <a:defRPr sz="1400">
        <a:latin typeface="+mn-lt"/>
        <a:ea typeface="+mn-ea"/>
        <a:cs typeface="+mn-cs"/>
        <a:sym typeface="Calibri"/>
      </a:defRPr>
    </a:lvl8pPr>
    <a:lvl9pPr indent="1828800" defTabSz="1042872" latinLnBrk="0">
      <a:defRPr sz="1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Image 5">
            <a:extLst>
              <a:ext uri="{FF2B5EF4-FFF2-40B4-BE49-F238E27FC236}">
                <a16:creationId xmlns="" xmlns:a16="http://schemas.microsoft.com/office/drawing/2014/main" id="{C1D4805B-925D-4D49-88F4-C26E228A28A1}"/>
              </a:ext>
            </a:extLst>
          </p:cNvPr>
          <p:cNvPicPr>
            <a:picLocks noChangeAspect="1"/>
          </p:cNvPicPr>
          <p:nvPr userDrawn="1"/>
        </p:nvPicPr>
        <p:blipFill>
          <a:blip r:embed="rId2"/>
          <a:stretch>
            <a:fillRect/>
          </a:stretch>
        </p:blipFill>
        <p:spPr>
          <a:xfrm>
            <a:off x="-133917" y="5589983"/>
            <a:ext cx="2199783" cy="2080876"/>
          </a:xfrm>
          <a:prstGeom prst="rect">
            <a:avLst/>
          </a:prstGeom>
        </p:spPr>
      </p:pic>
      <p:pic>
        <p:nvPicPr>
          <p:cNvPr id="7" name="image3.png">
            <a:extLst>
              <a:ext uri="{FF2B5EF4-FFF2-40B4-BE49-F238E27FC236}">
                <a16:creationId xmlns="" xmlns:a16="http://schemas.microsoft.com/office/drawing/2014/main" id="{BD3CD870-899E-EC46-B514-56090689216A}"/>
              </a:ext>
            </a:extLst>
          </p:cNvPr>
          <p:cNvPicPr>
            <a:picLocks noChangeAspect="1"/>
          </p:cNvPicPr>
          <p:nvPr userDrawn="1"/>
        </p:nvPicPr>
        <p:blipFill>
          <a:blip r:embed="rId3"/>
          <a:stretch>
            <a:fillRect/>
          </a:stretch>
        </p:blipFill>
        <p:spPr>
          <a:xfrm>
            <a:off x="0" y="0"/>
            <a:ext cx="10680700" cy="1175695"/>
          </a:xfrm>
          <a:prstGeom prst="rect">
            <a:avLst/>
          </a:prstGeom>
          <a:ln w="12700">
            <a:miter lim="400000"/>
          </a:ln>
        </p:spPr>
      </p:pic>
      <p:pic>
        <p:nvPicPr>
          <p:cNvPr id="20" name="image2.png" descr="pasted-image.pdf"/>
          <p:cNvPicPr>
            <a:picLocks noChangeAspect="1"/>
          </p:cNvPicPr>
          <p:nvPr/>
        </p:nvPicPr>
        <p:blipFill>
          <a:blip r:embed="rId4"/>
          <a:stretch>
            <a:fillRect/>
          </a:stretch>
        </p:blipFill>
        <p:spPr>
          <a:xfrm>
            <a:off x="517394" y="205817"/>
            <a:ext cx="2777993" cy="764059"/>
          </a:xfrm>
          <a:prstGeom prst="rect">
            <a:avLst/>
          </a:prstGeom>
          <a:ln w="12700">
            <a:miter lim="400000"/>
          </a:ln>
        </p:spPr>
      </p:pic>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re et contenu">
    <p:spTree>
      <p:nvGrpSpPr>
        <p:cNvPr id="1" name=""/>
        <p:cNvGrpSpPr/>
        <p:nvPr/>
      </p:nvGrpSpPr>
      <p:grpSpPr>
        <a:xfrm>
          <a:off x="0" y="0"/>
          <a:ext cx="0" cy="0"/>
          <a:chOff x="0" y="0"/>
          <a:chExt cx="0" cy="0"/>
        </a:xfrm>
      </p:grpSpPr>
      <p:sp>
        <p:nvSpPr>
          <p:cNvPr id="29" name="Shape 29"/>
          <p:cNvSpPr>
            <a:spLocks noGrp="1"/>
          </p:cNvSpPr>
          <p:nvPr>
            <p:ph type="pic" sz="half" idx="13"/>
          </p:nvPr>
        </p:nvSpPr>
        <p:spPr>
          <a:xfrm>
            <a:off x="2095048" y="1658198"/>
            <a:ext cx="6413185" cy="3555270"/>
          </a:xfrm>
          <a:prstGeom prst="rect">
            <a:avLst/>
          </a:prstGeom>
        </p:spPr>
        <p:txBody>
          <a:bodyPr lIns="91439" tIns="45719" rIns="91439" bIns="45719"/>
          <a:lstStyle/>
          <a:p>
            <a:endParaRPr/>
          </a:p>
        </p:txBody>
      </p:sp>
      <p:sp>
        <p:nvSpPr>
          <p:cNvPr id="30" name="Shape 30"/>
          <p:cNvSpPr>
            <a:spLocks noGrp="1"/>
          </p:cNvSpPr>
          <p:nvPr>
            <p:ph type="body" sz="quarter" idx="1"/>
          </p:nvPr>
        </p:nvSpPr>
        <p:spPr>
          <a:xfrm>
            <a:off x="2095048" y="5918980"/>
            <a:ext cx="6413185" cy="887587"/>
          </a:xfrm>
          <a:prstGeom prst="rect">
            <a:avLst/>
          </a:prstGeom>
        </p:spPr>
        <p:txBody>
          <a:bodyPr lIns="52144" tIns="52144" rIns="52144" bIns="52144">
            <a:normAutofit/>
          </a:bodyPr>
          <a:lstStyle>
            <a:lvl1pPr marL="0" indent="0">
              <a:spcBef>
                <a:spcPts val="300"/>
              </a:spcBef>
              <a:buSzTx/>
              <a:buFontTx/>
              <a:buNone/>
              <a:defRPr sz="1600"/>
            </a:lvl1pPr>
            <a:lvl2pPr marL="0" indent="0">
              <a:spcBef>
                <a:spcPts val="300"/>
              </a:spcBef>
              <a:buSzTx/>
              <a:buFontTx/>
              <a:buNone/>
              <a:defRPr sz="1600"/>
            </a:lvl2pPr>
            <a:lvl3pPr marL="0" indent="0">
              <a:spcBef>
                <a:spcPts val="300"/>
              </a:spcBef>
              <a:buSzTx/>
              <a:buFontTx/>
              <a:buNone/>
              <a:defRPr sz="1600"/>
            </a:lvl3pPr>
            <a:lvl4pPr marL="0" indent="0">
              <a:spcBef>
                <a:spcPts val="300"/>
              </a:spcBef>
              <a:buSzTx/>
              <a:buFontTx/>
              <a:buNone/>
              <a:defRPr sz="1600"/>
            </a:lvl4pPr>
            <a:lvl5pPr marL="0" indent="0">
              <a:spcBef>
                <a:spcPts val="300"/>
              </a:spcBef>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a:picLocks noChangeAspect="1"/>
          </p:cNvPicPr>
          <p:nvPr/>
        </p:nvPicPr>
        <p:blipFill>
          <a:blip r:embed="rId5"/>
          <a:stretch>
            <a:fillRect/>
          </a:stretch>
        </p:blipFill>
        <p:spPr>
          <a:xfrm>
            <a:off x="0" y="2860"/>
            <a:ext cx="10680700" cy="7550781"/>
          </a:xfrm>
          <a:prstGeom prst="rect">
            <a:avLst/>
          </a:prstGeom>
          <a:ln w="12700">
            <a:miter lim="400000"/>
          </a:ln>
        </p:spPr>
      </p:pic>
      <p:sp>
        <p:nvSpPr>
          <p:cNvPr id="3" name="Shape 3"/>
          <p:cNvSpPr>
            <a:spLocks noGrp="1"/>
          </p:cNvSpPr>
          <p:nvPr>
            <p:ph type="title"/>
          </p:nvPr>
        </p:nvSpPr>
        <p:spPr>
          <a:xfrm>
            <a:off x="1600250" y="848357"/>
            <a:ext cx="8544561" cy="18383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r>
              <a:t>Texte du titre</a:t>
            </a:r>
          </a:p>
        </p:txBody>
      </p:sp>
      <p:sp>
        <p:nvSpPr>
          <p:cNvPr id="4" name="Shape 4"/>
          <p:cNvSpPr>
            <a:spLocks noGrp="1"/>
          </p:cNvSpPr>
          <p:nvPr>
            <p:ph type="body" idx="1"/>
          </p:nvPr>
        </p:nvSpPr>
        <p:spPr>
          <a:xfrm>
            <a:off x="5961536" y="2686755"/>
            <a:ext cx="4183275" cy="486974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r>
              <a:t>Texte niveau 1</a:t>
            </a:r>
          </a:p>
          <a:p>
            <a:pPr lvl="1"/>
            <a:r>
              <a:t>Texte niveau 2</a:t>
            </a:r>
          </a:p>
          <a:p>
            <a:pPr lvl="2"/>
            <a:r>
              <a:t>Texte niveau 3</a:t>
            </a:r>
          </a:p>
          <a:p>
            <a:pPr lvl="3"/>
            <a:r>
              <a:t>Texte niveau 4</a:t>
            </a:r>
          </a:p>
          <a:p>
            <a:pPr lvl="4"/>
            <a:r>
              <a:t>Texte niveau 5</a:t>
            </a:r>
          </a:p>
        </p:txBody>
      </p:sp>
      <p:sp>
        <p:nvSpPr>
          <p:cNvPr id="5" name="Shape 5"/>
          <p:cNvSpPr>
            <a:spLocks noGrp="1"/>
          </p:cNvSpPr>
          <p:nvPr>
            <p:ph type="sldNum" sz="quarter" idx="2"/>
          </p:nvPr>
        </p:nvSpPr>
        <p:spPr>
          <a:xfrm>
            <a:off x="7395882" y="6869138"/>
            <a:ext cx="258621" cy="269237"/>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xmlns:p14="http://schemas.microsoft.com/office/powerpoint/2010/main" spd="med"/>
  <p:txStyles>
    <p:titleStyle>
      <a:lvl1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1pPr>
      <a:lvl2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2pPr>
      <a:lvl3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3pPr>
      <a:lvl4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4pPr>
      <a:lvl5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5pPr>
      <a:lvl6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6pPr>
      <a:lvl7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7pPr>
      <a:lvl8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8pPr>
      <a:lvl9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9pPr>
    </p:titleStyle>
    <p:bodyStyle>
      <a:lvl1pPr marL="391077" marR="0" indent="-391077"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1pPr>
      <a:lvl2pPr marL="888070" marR="0" indent="-366634"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2pPr>
      <a:lvl3pPr marL="1390497" marR="0" indent="-347624"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3pPr>
      <a:lvl4pPr marL="1972390"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4pPr>
      <a:lvl5pPr marL="2493827"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5pPr>
      <a:lvl6pPr marL="3015263"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6pPr>
      <a:lvl7pPr marL="3536700"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7pPr>
      <a:lvl8pPr marL="4058137" marR="0" indent="-408080"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8pPr>
      <a:lvl9pPr marL="4579573" marR="0" indent="-408080"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9pPr>
    </p:bodyStyle>
    <p:otherStyle>
      <a:lvl1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204785" y="6247765"/>
            <a:ext cx="6402172" cy="1158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000" b="1">
                <a:solidFill>
                  <a:srgbClr val="FFFFFF"/>
                </a:solidFill>
                <a:latin typeface="+mn-lt"/>
                <a:ea typeface="+mn-ea"/>
                <a:cs typeface="+mn-cs"/>
                <a:sym typeface="Calibri"/>
              </a:defRPr>
            </a:pPr>
            <a:r>
              <a:t>CATÉGORIE : ……</a:t>
            </a:r>
          </a:p>
          <a:p>
            <a:pPr>
              <a:spcBef>
                <a:spcPts val="600"/>
              </a:spcBef>
              <a:defRPr sz="2000" b="1">
                <a:solidFill>
                  <a:srgbClr val="FFFFFF"/>
                </a:solidFill>
                <a:latin typeface="+mn-lt"/>
                <a:ea typeface="+mn-ea"/>
                <a:cs typeface="+mn-cs"/>
                <a:sym typeface="Calibri"/>
              </a:defRPr>
            </a:pPr>
            <a:r>
              <a:t>ENTITÉ : ……</a:t>
            </a:r>
          </a:p>
          <a:p>
            <a:pPr>
              <a:spcBef>
                <a:spcPts val="600"/>
              </a:spcBef>
              <a:defRPr sz="2000" b="1">
                <a:solidFill>
                  <a:srgbClr val="FFFFFF"/>
                </a:solidFill>
                <a:latin typeface="+mn-lt"/>
                <a:ea typeface="+mn-ea"/>
                <a:cs typeface="+mn-cs"/>
                <a:sym typeface="Calibri"/>
              </a:defRPr>
            </a:pPr>
            <a:r>
              <a:t>NOM DE LA CANDIDATURE : ……</a:t>
            </a:r>
          </a:p>
        </p:txBody>
      </p:sp>
      <p:pic>
        <p:nvPicPr>
          <p:cNvPr id="41" name="image4.png"/>
          <p:cNvPicPr>
            <a:picLocks noChangeAspect="1"/>
          </p:cNvPicPr>
          <p:nvPr/>
        </p:nvPicPr>
        <p:blipFill>
          <a:blip r:embed="rId2"/>
          <a:stretch>
            <a:fillRect/>
          </a:stretch>
        </p:blipFill>
        <p:spPr>
          <a:xfrm>
            <a:off x="3494170" y="384319"/>
            <a:ext cx="4455351" cy="5342841"/>
          </a:xfrm>
          <a:prstGeom prst="rect">
            <a:avLst/>
          </a:prstGeom>
          <a:ln w="12700">
            <a:miter lim="400000"/>
          </a:ln>
          <a:effectLst>
            <a:outerShdw blurRad="304800" dir="14313677" rotWithShape="0">
              <a:srgbClr val="000000">
                <a:alpha val="70000"/>
              </a:srgbClr>
            </a:outerShdw>
          </a:effectLst>
        </p:spPr>
      </p:pic>
      <p:sp>
        <p:nvSpPr>
          <p:cNvPr id="42" name="Shape 42"/>
          <p:cNvSpPr/>
          <p:nvPr/>
        </p:nvSpPr>
        <p:spPr>
          <a:xfrm>
            <a:off x="8853485" y="6971194"/>
            <a:ext cx="1713489" cy="39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000" b="1">
                <a:solidFill>
                  <a:srgbClr val="FFFFFF"/>
                </a:solidFill>
                <a:latin typeface="+mn-lt"/>
                <a:ea typeface="+mn-ea"/>
                <a:cs typeface="+mn-cs"/>
                <a:sym typeface="Calibri"/>
              </a:defRPr>
            </a:pPr>
            <a:r>
              <a:t>16</a:t>
            </a:r>
            <a:r>
              <a:rPr sz="1600" baseline="37500"/>
              <a:t>ème</a:t>
            </a:r>
            <a:r>
              <a:t> édition</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1075623" y="1834931"/>
            <a:ext cx="8529454" cy="4384189"/>
          </a:xfrm>
          <a:prstGeom prst="rect">
            <a:avLst/>
          </a:prstGeom>
          <a:ln w="12700">
            <a:miter lim="400000"/>
          </a:ln>
          <a:extLst>
            <a:ext uri="{C572A759-6A51-4108-AA02-DFA0A04FC94B}">
              <ma14:wrappingTextBoxFlag xmlns:ma14="http://schemas.microsoft.com/office/mac/drawingml/2011/main" val="1"/>
            </a:ext>
          </a:extLst>
        </p:spPr>
        <p:txBody>
          <a:bodyPr lIns="52144" tIns="52144" rIns="52144" bIns="52144">
            <a:spAutoFit/>
          </a:bodyPr>
          <a:lstStyle/>
          <a:p>
            <a:pPr indent="12700" algn="just">
              <a:tabLst>
                <a:tab pos="482600" algn="l"/>
              </a:tabLst>
              <a:defRPr sz="2800" b="1" spc="15">
                <a:solidFill>
                  <a:srgbClr val="C00000"/>
                </a:solidFill>
                <a:latin typeface="+mn-lt"/>
                <a:ea typeface="+mn-ea"/>
                <a:cs typeface="+mn-cs"/>
                <a:sym typeface="Calibri"/>
              </a:defRPr>
            </a:pPr>
            <a:r>
              <a:rPr dirty="0"/>
              <a:t>RAPPEL DES CONSIGNES </a:t>
            </a:r>
          </a:p>
          <a:p>
            <a:pPr indent="12700" algn="just">
              <a:tabLst>
                <a:tab pos="482600" algn="l"/>
              </a:tabLst>
              <a:defRPr sz="2000" b="1" spc="15">
                <a:solidFill>
                  <a:srgbClr val="404040"/>
                </a:solidFill>
                <a:latin typeface="+mn-lt"/>
                <a:ea typeface="+mn-ea"/>
                <a:cs typeface="+mn-cs"/>
                <a:sym typeface="Calibri"/>
              </a:defRPr>
            </a:pPr>
            <a:endParaRPr dirty="0"/>
          </a:p>
          <a:p>
            <a:pPr indent="12700" algn="just">
              <a:tabLst>
                <a:tab pos="482600" algn="l"/>
              </a:tabLst>
              <a:defRPr sz="2000" b="1" spc="15">
                <a:solidFill>
                  <a:srgbClr val="404040"/>
                </a:solidFill>
                <a:latin typeface="+mn-lt"/>
                <a:ea typeface="+mn-ea"/>
                <a:cs typeface="+mn-cs"/>
                <a:sym typeface="Calibri"/>
              </a:defRPr>
            </a:pPr>
            <a:endParaRPr dirty="0"/>
          </a:p>
          <a:p>
            <a:pPr marL="184150" indent="-171450" algn="just">
              <a:buSzPct val="100000"/>
              <a:buFont typeface="Arial"/>
              <a:buChar char="•"/>
              <a:tabLst>
                <a:tab pos="482600" algn="l"/>
              </a:tabLst>
              <a:defRPr sz="2000" spc="15">
                <a:solidFill>
                  <a:srgbClr val="404040"/>
                </a:solidFill>
                <a:latin typeface="+mn-lt"/>
                <a:ea typeface="+mn-ea"/>
                <a:cs typeface="+mn-cs"/>
                <a:sym typeface="Calibri"/>
              </a:defRPr>
            </a:pPr>
            <a:r>
              <a:rPr dirty="0"/>
              <a:t>Attention, </a:t>
            </a:r>
            <a:r>
              <a:rPr spc="4" dirty="0" err="1"/>
              <a:t>il</a:t>
            </a:r>
            <a:r>
              <a:rPr spc="4" dirty="0"/>
              <a:t> </a:t>
            </a:r>
            <a:r>
              <a:rPr dirty="0" err="1"/>
              <a:t>est</a:t>
            </a:r>
            <a:r>
              <a:rPr dirty="0"/>
              <a:t> </a:t>
            </a:r>
            <a:r>
              <a:rPr spc="19" dirty="0" err="1"/>
              <a:t>demandé</a:t>
            </a:r>
            <a:r>
              <a:rPr spc="19" dirty="0"/>
              <a:t> un </a:t>
            </a:r>
            <a:r>
              <a:rPr dirty="0"/>
              <a:t>dossier </a:t>
            </a:r>
            <a:r>
              <a:rPr spc="19" dirty="0"/>
              <a:t>par </a:t>
            </a:r>
            <a:r>
              <a:rPr dirty="0"/>
              <a:t>candidature</a:t>
            </a:r>
          </a:p>
          <a:p>
            <a:pPr marL="184150" indent="-171450" algn="just">
              <a:buSzPct val="100000"/>
              <a:buFont typeface="Arial"/>
              <a:buChar char="•"/>
              <a:tabLst>
                <a:tab pos="482600" algn="l"/>
              </a:tabLst>
              <a:defRPr sz="2000" spc="15">
                <a:solidFill>
                  <a:srgbClr val="404040"/>
                </a:solidFill>
                <a:latin typeface="+mn-lt"/>
                <a:ea typeface="+mn-ea"/>
                <a:cs typeface="+mn-cs"/>
                <a:sym typeface="Calibri"/>
              </a:defRPr>
            </a:pPr>
            <a:endParaRPr dirty="0"/>
          </a:p>
          <a:p>
            <a:pPr marL="184150" indent="-171450" algn="just">
              <a:buSzPct val="100000"/>
              <a:buFont typeface="Arial"/>
              <a:buChar char="•"/>
              <a:tabLst>
                <a:tab pos="482600" algn="l"/>
              </a:tabLst>
              <a:defRPr sz="2000" spc="19">
                <a:solidFill>
                  <a:srgbClr val="404040"/>
                </a:solidFill>
                <a:latin typeface="+mn-lt"/>
                <a:ea typeface="+mn-ea"/>
                <a:cs typeface="+mn-cs"/>
                <a:sym typeface="Calibri"/>
              </a:defRPr>
            </a:pPr>
            <a:r>
              <a:rPr dirty="0"/>
              <a:t>La </a:t>
            </a:r>
            <a:r>
              <a:rPr spc="15" dirty="0" err="1"/>
              <a:t>présentation</a:t>
            </a:r>
            <a:r>
              <a:rPr spc="15" dirty="0"/>
              <a:t> de </a:t>
            </a:r>
            <a:r>
              <a:rPr spc="15" dirty="0" err="1"/>
              <a:t>votre</a:t>
            </a:r>
            <a:r>
              <a:rPr spc="15" dirty="0"/>
              <a:t> </a:t>
            </a:r>
            <a:r>
              <a:rPr dirty="0" err="1"/>
              <a:t>campagne</a:t>
            </a:r>
            <a:r>
              <a:rPr dirty="0"/>
              <a:t> </a:t>
            </a:r>
            <a:r>
              <a:rPr dirty="0" err="1"/>
              <a:t>devra</a:t>
            </a:r>
            <a:r>
              <a:rPr dirty="0"/>
              <a:t> </a:t>
            </a:r>
            <a:r>
              <a:rPr dirty="0" err="1"/>
              <a:t>être</a:t>
            </a:r>
            <a:r>
              <a:rPr dirty="0"/>
              <a:t> remise </a:t>
            </a:r>
            <a:r>
              <a:rPr spc="15" dirty="0"/>
              <a:t>sous format PowerPoint</a:t>
            </a:r>
          </a:p>
          <a:p>
            <a:pPr indent="12700" algn="just">
              <a:tabLst>
                <a:tab pos="482600" algn="l"/>
              </a:tabLst>
              <a:defRPr sz="2000" spc="19">
                <a:solidFill>
                  <a:srgbClr val="404040"/>
                </a:solidFill>
                <a:latin typeface="+mn-lt"/>
                <a:ea typeface="+mn-ea"/>
                <a:cs typeface="+mn-cs"/>
                <a:sym typeface="Calibri"/>
              </a:defRPr>
            </a:pPr>
            <a:endParaRPr spc="15" dirty="0"/>
          </a:p>
          <a:p>
            <a:pPr marL="184150" indent="-171450" algn="just">
              <a:buSzPct val="100000"/>
              <a:buFont typeface="Arial"/>
              <a:buChar char="•"/>
              <a:tabLst>
                <a:tab pos="482600" algn="l"/>
              </a:tabLst>
              <a:defRPr sz="2000" spc="19">
                <a:solidFill>
                  <a:srgbClr val="404040"/>
                </a:solidFill>
                <a:latin typeface="+mn-lt"/>
                <a:ea typeface="+mn-ea"/>
                <a:cs typeface="+mn-cs"/>
                <a:sym typeface="Calibri"/>
              </a:defRPr>
            </a:pPr>
            <a:r>
              <a:rPr dirty="0"/>
              <a:t>Tous les contenus devront être écrits en </a:t>
            </a:r>
            <a:r>
              <a:rPr u="sng" dirty="0"/>
              <a:t>police calibri </a:t>
            </a:r>
            <a:r>
              <a:rPr u="sng" dirty="0" smtClean="0"/>
              <a:t>1</a:t>
            </a:r>
            <a:r>
              <a:rPr lang="fr-FR" u="sng" dirty="0" smtClean="0"/>
              <a:t>2</a:t>
            </a:r>
            <a:r>
              <a:rPr dirty="0" smtClean="0"/>
              <a:t> </a:t>
            </a:r>
            <a:r>
              <a:rPr dirty="0"/>
              <a:t>dans les emplacements prédéfinis</a:t>
            </a:r>
          </a:p>
          <a:p>
            <a:pPr marL="184150" indent="-171450" algn="just">
              <a:buSzPct val="100000"/>
              <a:buFont typeface="Arial"/>
              <a:buChar char="•"/>
              <a:tabLst>
                <a:tab pos="482600" algn="l"/>
              </a:tabLst>
              <a:defRPr sz="2000" u="sng" spc="19">
                <a:solidFill>
                  <a:srgbClr val="404040"/>
                </a:solidFill>
                <a:latin typeface="+mn-lt"/>
                <a:ea typeface="+mn-ea"/>
                <a:cs typeface="+mn-cs"/>
                <a:sym typeface="Calibri"/>
              </a:defRPr>
            </a:pPr>
            <a:endParaRPr dirty="0"/>
          </a:p>
          <a:p>
            <a:pPr marL="184150" indent="-171450" algn="just">
              <a:buSzPct val="100000"/>
              <a:buFont typeface="Arial"/>
              <a:buChar char="•"/>
              <a:tabLst>
                <a:tab pos="482600" algn="l"/>
              </a:tabLst>
              <a:defRPr sz="2000" spc="19">
                <a:solidFill>
                  <a:srgbClr val="404040"/>
                </a:solidFill>
                <a:latin typeface="+mn-lt"/>
                <a:ea typeface="+mn-ea"/>
                <a:cs typeface="+mn-cs"/>
                <a:sym typeface="Calibri"/>
              </a:defRPr>
            </a:pPr>
            <a:r>
              <a:rPr dirty="0"/>
              <a:t>Merci de ne </a:t>
            </a:r>
            <a:r>
              <a:rPr dirty="0" err="1"/>
              <a:t>créer</a:t>
            </a:r>
            <a:r>
              <a:rPr dirty="0"/>
              <a:t> </a:t>
            </a:r>
            <a:r>
              <a:rPr dirty="0" err="1"/>
              <a:t>aucune</a:t>
            </a:r>
            <a:r>
              <a:rPr dirty="0"/>
              <a:t> diapositive </a:t>
            </a:r>
            <a:r>
              <a:rPr dirty="0" err="1"/>
              <a:t>supplémentaire</a:t>
            </a:r>
            <a:endParaRPr dirty="0"/>
          </a:p>
          <a:p>
            <a:pPr marL="184150" indent="-171450" algn="just">
              <a:buSzPct val="100000"/>
              <a:buFont typeface="Arial"/>
              <a:buChar char="•"/>
              <a:tabLst>
                <a:tab pos="482600" algn="l"/>
              </a:tabLst>
              <a:defRPr sz="1600" b="1" u="sng" spc="20">
                <a:solidFill>
                  <a:srgbClr val="404040"/>
                </a:solidFill>
                <a:latin typeface="+mn-lt"/>
                <a:ea typeface="+mn-ea"/>
                <a:cs typeface="+mn-cs"/>
                <a:sym typeface="Calibri"/>
              </a:defRPr>
            </a:pPr>
            <a:endParaRPr dirty="0"/>
          </a:p>
          <a:p>
            <a:pPr indent="12700" algn="just">
              <a:tabLst>
                <a:tab pos="482600" algn="l"/>
              </a:tabLst>
              <a:defRPr sz="1600" b="1" u="sng" spc="20">
                <a:solidFill>
                  <a:srgbClr val="404040"/>
                </a:solidFill>
                <a:latin typeface="+mn-lt"/>
                <a:ea typeface="+mn-ea"/>
                <a:cs typeface="+mn-cs"/>
                <a:sym typeface="Calibri"/>
              </a:defRPr>
            </a:pPr>
            <a:endParaRPr dirty="0"/>
          </a:p>
          <a:p>
            <a:pPr indent="12700" algn="just">
              <a:tabLst>
                <a:tab pos="482600" algn="l"/>
              </a:tabLst>
              <a:defRPr sz="2000" b="1" u="sng" spc="15">
                <a:solidFill>
                  <a:srgbClr val="C00000"/>
                </a:solidFill>
                <a:latin typeface="+mn-lt"/>
                <a:ea typeface="+mn-ea"/>
                <a:cs typeface="+mn-cs"/>
                <a:sym typeface="Calibri"/>
              </a:defRPr>
            </a:pPr>
            <a:r>
              <a:rPr dirty="0"/>
              <a:t>Tout dossier </a:t>
            </a:r>
            <a:r>
              <a:rPr spc="19" dirty="0"/>
              <a:t>ne </a:t>
            </a:r>
            <a:r>
              <a:rPr dirty="0" err="1"/>
              <a:t>respectant</a:t>
            </a:r>
            <a:r>
              <a:rPr dirty="0"/>
              <a:t> pas les </a:t>
            </a:r>
            <a:r>
              <a:rPr spc="19" dirty="0" err="1"/>
              <a:t>consignes</a:t>
            </a:r>
            <a:r>
              <a:rPr spc="19" dirty="0"/>
              <a:t> ne </a:t>
            </a:r>
            <a:r>
              <a:rPr dirty="0"/>
              <a:t>sera pas </a:t>
            </a:r>
            <a:r>
              <a:rPr dirty="0" err="1"/>
              <a:t>retenu</a:t>
            </a:r>
            <a:r>
              <a:rPr dirty="0"/>
              <a:t>. </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nvSpPr>
        <p:spPr>
          <a:xfrm>
            <a:off x="579119" y="2021944"/>
            <a:ext cx="8331370" cy="1068647"/>
          </a:xfrm>
          <a:prstGeom prst="rect">
            <a:avLst/>
          </a:prstGeom>
          <a:ln w="12700">
            <a:miter lim="400000"/>
          </a:ln>
          <a:extLst>
            <a:ext uri="{C572A759-6A51-4108-AA02-DFA0A04FC94B}">
              <ma14:wrappingTextBoxFlag xmlns:ma14="http://schemas.microsoft.com/office/mac/drawingml/2011/main" val="1"/>
            </a:ext>
          </a:extLst>
        </p:spPr>
        <p:txBody>
          <a:bodyPr lIns="52144" tIns="52144" rIns="52144" bIns="52144">
            <a:spAutoFit/>
          </a:bodyPr>
          <a:lstStyle/>
          <a:p>
            <a:pPr>
              <a:lnSpc>
                <a:spcPct val="110000"/>
              </a:lnSpc>
              <a:spcBef>
                <a:spcPts val="600"/>
              </a:spcBef>
              <a:defRPr sz="1100">
                <a:solidFill>
                  <a:srgbClr val="404040"/>
                </a:solidFill>
                <a:latin typeface="+mn-lt"/>
                <a:ea typeface="+mn-ea"/>
                <a:cs typeface="+mn-cs"/>
                <a:sym typeface="Calibri"/>
              </a:defRPr>
            </a:pPr>
            <a:r>
              <a:rPr sz="1200" dirty="0"/>
              <a:t>Lorem lipsum lorem iste quena bu quela fastera lorem lipsum lorem iste quena bu quela fastera Lorem lipsum lorem iste quena bu quela fastera lorem lipsum lorem iste quena bu quela fastera</a:t>
            </a:r>
          </a:p>
          <a:p>
            <a:pPr>
              <a:lnSpc>
                <a:spcPct val="110000"/>
              </a:lnSpc>
              <a:spcBef>
                <a:spcPts val="600"/>
              </a:spcBef>
              <a:defRPr sz="1100">
                <a:solidFill>
                  <a:srgbClr val="404040"/>
                </a:solidFill>
                <a:latin typeface="+mn-lt"/>
                <a:ea typeface="+mn-ea"/>
                <a:cs typeface="+mn-cs"/>
                <a:sym typeface="Calibri"/>
              </a:defRPr>
            </a:pPr>
            <a:r>
              <a:rPr sz="1200" dirty="0"/>
              <a:t>Lorem lipsum lorem iste quena bu quela fastera lorem</a:t>
            </a:r>
          </a:p>
          <a:p>
            <a:pPr>
              <a:lnSpc>
                <a:spcPct val="110000"/>
              </a:lnSpc>
              <a:spcBef>
                <a:spcPts val="600"/>
              </a:spcBef>
              <a:defRPr sz="1100" b="1" u="sng">
                <a:solidFill>
                  <a:srgbClr val="404040"/>
                </a:solidFill>
                <a:latin typeface="+mn-lt"/>
                <a:ea typeface="+mn-ea"/>
                <a:cs typeface="+mn-cs"/>
                <a:sym typeface="Calibri"/>
              </a:defRPr>
            </a:pPr>
            <a:r>
              <a:rPr sz="1200" dirty="0"/>
              <a:t>Sous forme de texte écrit </a:t>
            </a:r>
          </a:p>
        </p:txBody>
      </p:sp>
      <p:sp>
        <p:nvSpPr>
          <p:cNvPr id="47" name="Shape 47"/>
          <p:cNvSpPr/>
          <p:nvPr/>
        </p:nvSpPr>
        <p:spPr>
          <a:xfrm>
            <a:off x="475456" y="4709212"/>
            <a:ext cx="7929361" cy="1068647"/>
          </a:xfrm>
          <a:prstGeom prst="rect">
            <a:avLst/>
          </a:prstGeom>
          <a:ln w="12700">
            <a:miter lim="400000"/>
          </a:ln>
          <a:extLst>
            <a:ext uri="{C572A759-6A51-4108-AA02-DFA0A04FC94B}">
              <ma14:wrappingTextBoxFlag xmlns:ma14="http://schemas.microsoft.com/office/mac/drawingml/2011/main" val="1"/>
            </a:ext>
          </a:extLst>
        </p:spPr>
        <p:txBody>
          <a:bodyPr lIns="52144" tIns="52144" rIns="52144" bIns="52144">
            <a:spAutoFit/>
          </a:bodyPr>
          <a:lstStyle/>
          <a:p>
            <a:pPr>
              <a:lnSpc>
                <a:spcPct val="110000"/>
              </a:lnSpc>
              <a:spcBef>
                <a:spcPts val="600"/>
              </a:spcBef>
              <a:defRPr sz="1100">
                <a:solidFill>
                  <a:srgbClr val="404040"/>
                </a:solidFill>
                <a:latin typeface="+mn-lt"/>
                <a:ea typeface="+mn-ea"/>
                <a:cs typeface="+mn-cs"/>
                <a:sym typeface="Calibri"/>
              </a:defRPr>
            </a:pPr>
            <a:r>
              <a:rPr sz="1200" dirty="0"/>
              <a:t>Lorem lipsum lorem iste quena bu quela fastera lorem lipsum lorem iste quena bu quela fastera Lorem lipsum lorem iste quena bu quela fastera lorem lipsum lorem iste quena bu quela fastera</a:t>
            </a:r>
          </a:p>
          <a:p>
            <a:pPr>
              <a:lnSpc>
                <a:spcPct val="110000"/>
              </a:lnSpc>
              <a:spcBef>
                <a:spcPts val="600"/>
              </a:spcBef>
              <a:defRPr sz="1100">
                <a:solidFill>
                  <a:srgbClr val="404040"/>
                </a:solidFill>
                <a:latin typeface="+mn-lt"/>
                <a:ea typeface="+mn-ea"/>
                <a:cs typeface="+mn-cs"/>
                <a:sym typeface="Calibri"/>
              </a:defRPr>
            </a:pPr>
            <a:r>
              <a:rPr sz="1200" dirty="0"/>
              <a:t>Lorem lipsum lorem iste quena bu quela fastera lorem</a:t>
            </a:r>
          </a:p>
          <a:p>
            <a:pPr>
              <a:lnSpc>
                <a:spcPct val="110000"/>
              </a:lnSpc>
              <a:spcBef>
                <a:spcPts val="600"/>
              </a:spcBef>
              <a:defRPr sz="1100" b="1" u="sng">
                <a:solidFill>
                  <a:srgbClr val="404040"/>
                </a:solidFill>
                <a:latin typeface="+mn-lt"/>
                <a:ea typeface="+mn-ea"/>
                <a:cs typeface="+mn-cs"/>
                <a:sym typeface="Calibri"/>
              </a:defRPr>
            </a:pPr>
            <a:r>
              <a:rPr sz="1200" dirty="0"/>
              <a:t>Sous forme de texte écrit </a:t>
            </a:r>
          </a:p>
        </p:txBody>
      </p:sp>
      <p:sp>
        <p:nvSpPr>
          <p:cNvPr id="48" name="Shape 48"/>
          <p:cNvSpPr/>
          <p:nvPr/>
        </p:nvSpPr>
        <p:spPr>
          <a:xfrm rot="5400000">
            <a:off x="8365696" y="2485998"/>
            <a:ext cx="2990451" cy="39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000" b="1">
                <a:solidFill>
                  <a:srgbClr val="C00000"/>
                </a:solidFill>
                <a:latin typeface="+mn-lt"/>
                <a:ea typeface="+mn-ea"/>
                <a:cs typeface="+mn-cs"/>
                <a:sym typeface="Calibri"/>
              </a:defRPr>
            </a:lvl1pPr>
          </a:lstStyle>
          <a:p>
            <a:r>
              <a:t>CONTEXTE</a:t>
            </a:r>
          </a:p>
        </p:txBody>
      </p:sp>
      <p:sp>
        <p:nvSpPr>
          <p:cNvPr id="49" name="Shape 49"/>
          <p:cNvSpPr/>
          <p:nvPr/>
        </p:nvSpPr>
        <p:spPr>
          <a:xfrm rot="5400000">
            <a:off x="8365696" y="5333014"/>
            <a:ext cx="2990451" cy="39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000" b="1">
                <a:solidFill>
                  <a:srgbClr val="C00000"/>
                </a:solidFill>
                <a:latin typeface="+mn-lt"/>
                <a:ea typeface="+mn-ea"/>
                <a:cs typeface="+mn-cs"/>
                <a:sym typeface="Calibri"/>
              </a:defRPr>
            </a:lvl1pPr>
          </a:lstStyle>
          <a:p>
            <a:r>
              <a:t>OBJECTIFS / CIBLES</a:t>
            </a:r>
          </a:p>
        </p:txBody>
      </p:sp>
      <p:sp>
        <p:nvSpPr>
          <p:cNvPr id="50" name="Shape 50"/>
          <p:cNvSpPr/>
          <p:nvPr/>
        </p:nvSpPr>
        <p:spPr>
          <a:xfrm flipH="1">
            <a:off x="9455977" y="1769065"/>
            <a:ext cx="2" cy="5018312"/>
          </a:xfrm>
          <a:prstGeom prst="line">
            <a:avLst/>
          </a:prstGeom>
          <a:ln w="25400">
            <a:solidFill>
              <a:srgbClr val="9F0101"/>
            </a:solidFill>
          </a:ln>
        </p:spPr>
        <p:txBody>
          <a:bodyPr lIns="45718" tIns="45718" rIns="45718" bIns="45718"/>
          <a:lstStyle/>
          <a:p>
            <a:endParaRP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268287" y="2118466"/>
            <a:ext cx="9343033" cy="1068647"/>
          </a:xfrm>
          <a:prstGeom prst="rect">
            <a:avLst/>
          </a:prstGeom>
          <a:ln w="12700">
            <a:miter lim="400000"/>
          </a:ln>
          <a:extLst>
            <a:ext uri="{C572A759-6A51-4108-AA02-DFA0A04FC94B}">
              <ma14:wrappingTextBoxFlag xmlns:ma14="http://schemas.microsoft.com/office/mac/drawingml/2011/main" val="1"/>
            </a:ext>
          </a:extLst>
        </p:spPr>
        <p:txBody>
          <a:bodyPr lIns="52144" tIns="52144" rIns="52144" bIns="52144">
            <a:spAutoFit/>
          </a:bodyPr>
          <a:lstStyle/>
          <a:p>
            <a:pPr>
              <a:lnSpc>
                <a:spcPct val="110000"/>
              </a:lnSpc>
              <a:spcBef>
                <a:spcPts val="600"/>
              </a:spcBef>
              <a:defRPr sz="1100">
                <a:solidFill>
                  <a:srgbClr val="404040"/>
                </a:solidFill>
                <a:latin typeface="+mn-lt"/>
                <a:ea typeface="+mn-ea"/>
                <a:cs typeface="+mn-cs"/>
                <a:sym typeface="Calibri"/>
              </a:defRPr>
            </a:pPr>
            <a:r>
              <a:rPr sz="1200" dirty="0"/>
              <a:t>Lorem lipsum lorem iste quena bu quela fastera lorem lipsum lorem iste quena bu quela fastera Lorem lipsum lorem iste quena bu quela fastera lorem lipsum lorem iste quena bu quela fastera</a:t>
            </a:r>
          </a:p>
          <a:p>
            <a:pPr>
              <a:lnSpc>
                <a:spcPct val="110000"/>
              </a:lnSpc>
              <a:spcBef>
                <a:spcPts val="600"/>
              </a:spcBef>
              <a:defRPr sz="1100">
                <a:solidFill>
                  <a:srgbClr val="404040"/>
                </a:solidFill>
                <a:latin typeface="+mn-lt"/>
                <a:ea typeface="+mn-ea"/>
                <a:cs typeface="+mn-cs"/>
                <a:sym typeface="Calibri"/>
              </a:defRPr>
            </a:pPr>
            <a:r>
              <a:rPr sz="1200" dirty="0"/>
              <a:t>Lorem lipsum lorem iste quena bu quela fastera lorem</a:t>
            </a:r>
          </a:p>
          <a:p>
            <a:pPr>
              <a:lnSpc>
                <a:spcPct val="110000"/>
              </a:lnSpc>
              <a:spcBef>
                <a:spcPts val="600"/>
              </a:spcBef>
              <a:defRPr sz="1100" b="1" u="sng">
                <a:solidFill>
                  <a:srgbClr val="404040"/>
                </a:solidFill>
                <a:latin typeface="+mn-lt"/>
                <a:ea typeface="+mn-ea"/>
                <a:cs typeface="+mn-cs"/>
                <a:sym typeface="Calibri"/>
              </a:defRPr>
            </a:pPr>
            <a:r>
              <a:rPr sz="1200" dirty="0"/>
              <a:t>Sous forme de texte écrit </a:t>
            </a:r>
          </a:p>
        </p:txBody>
      </p:sp>
      <p:sp>
        <p:nvSpPr>
          <p:cNvPr id="53" name="Shape 53"/>
          <p:cNvSpPr/>
          <p:nvPr/>
        </p:nvSpPr>
        <p:spPr>
          <a:xfrm>
            <a:off x="1879600" y="4048523"/>
            <a:ext cx="7731718" cy="585438"/>
          </a:xfrm>
          <a:prstGeom prst="rect">
            <a:avLst/>
          </a:prstGeom>
          <a:ln w="12700">
            <a:miter lim="400000"/>
          </a:ln>
          <a:extLst>
            <a:ext uri="{C572A759-6A51-4108-AA02-DFA0A04FC94B}">
              <ma14:wrappingTextBoxFlag xmlns:ma14="http://schemas.microsoft.com/office/mac/drawingml/2011/main" val="1"/>
            </a:ext>
          </a:extLst>
        </p:spPr>
        <p:txBody>
          <a:bodyPr lIns="52144" tIns="52144" rIns="52144" bIns="52144">
            <a:spAutoFit/>
          </a:bodyPr>
          <a:lstStyle/>
          <a:p>
            <a:pPr>
              <a:lnSpc>
                <a:spcPct val="110000"/>
              </a:lnSpc>
              <a:spcBef>
                <a:spcPts val="600"/>
              </a:spcBef>
              <a:defRPr sz="1100">
                <a:solidFill>
                  <a:srgbClr val="404040"/>
                </a:solidFill>
                <a:latin typeface="+mn-lt"/>
                <a:ea typeface="+mn-ea"/>
                <a:cs typeface="+mn-cs"/>
                <a:sym typeface="Calibri"/>
              </a:defRPr>
            </a:pPr>
            <a:r>
              <a:rPr sz="1200" dirty="0">
                <a:latin typeface="+mn-lt"/>
              </a:rPr>
              <a:t>Vos résultats doivent être les plus précis possible.</a:t>
            </a:r>
            <a:endParaRPr sz="1200" dirty="0">
              <a:latin typeface="+mn-lt"/>
              <a:ea typeface="Arial"/>
              <a:cs typeface="Arial"/>
              <a:sym typeface="Arial"/>
            </a:endParaRPr>
          </a:p>
          <a:p>
            <a:pPr>
              <a:lnSpc>
                <a:spcPct val="110000"/>
              </a:lnSpc>
              <a:spcBef>
                <a:spcPts val="600"/>
              </a:spcBef>
              <a:defRPr sz="1100" b="1" u="sng">
                <a:solidFill>
                  <a:srgbClr val="404040"/>
                </a:solidFill>
                <a:latin typeface="+mn-lt"/>
                <a:ea typeface="+mn-ea"/>
                <a:cs typeface="+mn-cs"/>
                <a:sym typeface="Calibri"/>
              </a:defRPr>
            </a:pPr>
            <a:r>
              <a:rPr sz="1200" dirty="0">
                <a:latin typeface="+mn-lt"/>
              </a:rPr>
              <a:t>Sous forme de texte écrit </a:t>
            </a:r>
          </a:p>
        </p:txBody>
      </p:sp>
      <p:sp>
        <p:nvSpPr>
          <p:cNvPr id="54" name="Shape 54"/>
          <p:cNvSpPr/>
          <p:nvPr/>
        </p:nvSpPr>
        <p:spPr>
          <a:xfrm rot="5400000">
            <a:off x="8365696" y="2287877"/>
            <a:ext cx="2990451" cy="39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000" b="1">
                <a:solidFill>
                  <a:srgbClr val="C00000"/>
                </a:solidFill>
                <a:latin typeface="+mn-lt"/>
                <a:ea typeface="+mn-ea"/>
                <a:cs typeface="+mn-cs"/>
                <a:sym typeface="Calibri"/>
              </a:defRPr>
            </a:lvl1pPr>
          </a:lstStyle>
          <a:p>
            <a:r>
              <a:t>DESCRIPTIF</a:t>
            </a:r>
          </a:p>
        </p:txBody>
      </p:sp>
      <p:sp>
        <p:nvSpPr>
          <p:cNvPr id="55" name="Shape 55"/>
          <p:cNvSpPr/>
          <p:nvPr/>
        </p:nvSpPr>
        <p:spPr>
          <a:xfrm rot="5400000">
            <a:off x="8365696" y="4197635"/>
            <a:ext cx="2990451" cy="39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000" b="1">
                <a:solidFill>
                  <a:srgbClr val="C00000"/>
                </a:solidFill>
                <a:latin typeface="+mn-lt"/>
                <a:ea typeface="+mn-ea"/>
                <a:cs typeface="+mn-cs"/>
                <a:sym typeface="Calibri"/>
              </a:defRPr>
            </a:lvl1pPr>
          </a:lstStyle>
          <a:p>
            <a:r>
              <a:t>RÉSULTATS</a:t>
            </a:r>
          </a:p>
        </p:txBody>
      </p:sp>
      <p:sp>
        <p:nvSpPr>
          <p:cNvPr id="56" name="Shape 56"/>
          <p:cNvSpPr/>
          <p:nvPr/>
        </p:nvSpPr>
        <p:spPr>
          <a:xfrm rot="5400000">
            <a:off x="8365694" y="5992578"/>
            <a:ext cx="2990452" cy="39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000" b="1">
                <a:solidFill>
                  <a:srgbClr val="C00000"/>
                </a:solidFill>
                <a:latin typeface="+mn-lt"/>
                <a:ea typeface="+mn-ea"/>
                <a:cs typeface="+mn-cs"/>
                <a:sym typeface="Calibri"/>
              </a:defRPr>
            </a:lvl1pPr>
          </a:lstStyle>
          <a:p>
            <a:r>
              <a:t>BUDGET</a:t>
            </a:r>
          </a:p>
        </p:txBody>
      </p:sp>
      <p:sp>
        <p:nvSpPr>
          <p:cNvPr id="57" name="Shape 57"/>
          <p:cNvSpPr/>
          <p:nvPr/>
        </p:nvSpPr>
        <p:spPr>
          <a:xfrm>
            <a:off x="1428539" y="5971621"/>
            <a:ext cx="7731719" cy="4955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spcBef>
                <a:spcPts val="600"/>
              </a:spcBef>
              <a:defRPr sz="1100">
                <a:solidFill>
                  <a:srgbClr val="404040"/>
                </a:solidFill>
                <a:latin typeface="+mn-lt"/>
                <a:ea typeface="+mn-ea"/>
                <a:cs typeface="+mn-cs"/>
                <a:sym typeface="Calibri"/>
              </a:defRPr>
            </a:lvl1pPr>
          </a:lstStyle>
          <a:p>
            <a:r>
              <a:rPr sz="1200" dirty="0"/>
              <a:t>Merci de bien vouloir indiquer une estimation budgétaire des coûts de l’opération ou à minima une « fourchette ». Cette information est particulièrement appréciée par le jury.</a:t>
            </a:r>
          </a:p>
        </p:txBody>
      </p:sp>
      <p:sp>
        <p:nvSpPr>
          <p:cNvPr id="58" name="Shape 58"/>
          <p:cNvSpPr/>
          <p:nvPr/>
        </p:nvSpPr>
        <p:spPr>
          <a:xfrm flipH="1">
            <a:off x="9455977" y="1769065"/>
            <a:ext cx="2" cy="5018312"/>
          </a:xfrm>
          <a:prstGeom prst="line">
            <a:avLst/>
          </a:prstGeom>
          <a:ln w="25400">
            <a:solidFill>
              <a:srgbClr val="9F0101"/>
            </a:solidFill>
          </a:ln>
        </p:spPr>
        <p:txBody>
          <a:bodyPr lIns="45718" tIns="45718" rIns="45718" bIns="45718"/>
          <a:lstStyle/>
          <a:p>
            <a:endParaRP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nvSpPr>
        <p:spPr>
          <a:xfrm>
            <a:off x="881857" y="2383569"/>
            <a:ext cx="7929362" cy="474638"/>
          </a:xfrm>
          <a:prstGeom prst="rect">
            <a:avLst/>
          </a:prstGeom>
          <a:ln w="12700">
            <a:miter lim="400000"/>
          </a:ln>
          <a:extLst>
            <a:ext uri="{C572A759-6A51-4108-AA02-DFA0A04FC94B}">
              <ma14:wrappingTextBoxFlag xmlns:ma14="http://schemas.microsoft.com/office/mac/drawingml/2011/main" val="1"/>
            </a:ext>
          </a:extLst>
        </p:spPr>
        <p:txBody>
          <a:bodyPr lIns="52144" tIns="52144" rIns="52144" bIns="52144" anchor="ctr">
            <a:spAutoFit/>
          </a:bodyPr>
          <a:lstStyle/>
          <a:p>
            <a:pPr algn="ctr">
              <a:defRPr sz="1100">
                <a:latin typeface="+mn-lt"/>
                <a:ea typeface="+mn-ea"/>
                <a:cs typeface="+mn-cs"/>
                <a:sym typeface="Calibri"/>
              </a:defRPr>
            </a:pPr>
            <a:r>
              <a:rPr sz="1200" dirty="0"/>
              <a:t>Insérez ici </a:t>
            </a:r>
            <a:r>
              <a:rPr sz="1200" b="1" dirty="0"/>
              <a:t>le résumé de votre candidature</a:t>
            </a:r>
          </a:p>
          <a:p>
            <a:pPr algn="ctr">
              <a:defRPr sz="1100" b="1">
                <a:latin typeface="+mn-lt"/>
                <a:ea typeface="+mn-ea"/>
                <a:cs typeface="+mn-cs"/>
                <a:sym typeface="Calibri"/>
              </a:defRPr>
            </a:pPr>
            <a:r>
              <a:rPr sz="1200" dirty="0"/>
              <a:t>Texte de 800 signes maximum, </a:t>
            </a:r>
            <a:r>
              <a:rPr sz="1200" u="sng" dirty="0">
                <a:solidFill>
                  <a:srgbClr val="C00000"/>
                </a:solidFill>
              </a:rPr>
              <a:t>espaces compris</a:t>
            </a:r>
          </a:p>
        </p:txBody>
      </p:sp>
      <p:sp>
        <p:nvSpPr>
          <p:cNvPr id="61" name="Shape 61"/>
          <p:cNvSpPr/>
          <p:nvPr/>
        </p:nvSpPr>
        <p:spPr>
          <a:xfrm>
            <a:off x="881857" y="5213660"/>
            <a:ext cx="7929362" cy="508494"/>
          </a:xfrm>
          <a:prstGeom prst="rect">
            <a:avLst/>
          </a:prstGeom>
          <a:ln w="12700">
            <a:miter lim="400000"/>
          </a:ln>
          <a:extLst>
            <a:ext uri="{C572A759-6A51-4108-AA02-DFA0A04FC94B}">
              <ma14:wrappingTextBoxFlag xmlns:ma14="http://schemas.microsoft.com/office/mac/drawingml/2011/main" val="1"/>
            </a:ext>
          </a:extLst>
        </p:spPr>
        <p:txBody>
          <a:bodyPr lIns="52144" tIns="52144" rIns="52144" bIns="52144" anchor="ctr">
            <a:spAutoFit/>
          </a:bodyPr>
          <a:lstStyle/>
          <a:p>
            <a:pPr algn="ctr">
              <a:lnSpc>
                <a:spcPct val="110000"/>
              </a:lnSpc>
              <a:defRPr sz="1100">
                <a:solidFill>
                  <a:srgbClr val="404040"/>
                </a:solidFill>
                <a:latin typeface="+mn-lt"/>
                <a:ea typeface="+mn-ea"/>
                <a:cs typeface="+mn-cs"/>
                <a:sym typeface="Calibri"/>
              </a:defRPr>
            </a:pPr>
            <a:r>
              <a:rPr sz="1200" dirty="0"/>
              <a:t>Insérez ici </a:t>
            </a:r>
            <a:r>
              <a:rPr sz="1200" b="1" dirty="0"/>
              <a:t>la phrase d’accroche de votre candidature </a:t>
            </a:r>
            <a:endParaRPr sz="1200" dirty="0">
              <a:latin typeface="Arial"/>
              <a:ea typeface="Arial"/>
              <a:cs typeface="Arial"/>
              <a:sym typeface="Arial"/>
            </a:endParaRPr>
          </a:p>
          <a:p>
            <a:pPr algn="ctr">
              <a:lnSpc>
                <a:spcPct val="110000"/>
              </a:lnSpc>
              <a:defRPr sz="1100" b="1">
                <a:solidFill>
                  <a:srgbClr val="404040"/>
                </a:solidFill>
                <a:latin typeface="+mn-lt"/>
                <a:ea typeface="+mn-ea"/>
                <a:cs typeface="+mn-cs"/>
                <a:sym typeface="Calibri"/>
              </a:defRPr>
            </a:pPr>
            <a:r>
              <a:rPr sz="1200" dirty="0"/>
              <a:t>Texte de 120 signes maximum, </a:t>
            </a:r>
            <a:r>
              <a:rPr sz="1200" u="sng" dirty="0">
                <a:solidFill>
                  <a:srgbClr val="C00000"/>
                </a:solidFill>
              </a:rPr>
              <a:t>espaces compris</a:t>
            </a:r>
          </a:p>
        </p:txBody>
      </p:sp>
      <p:sp>
        <p:nvSpPr>
          <p:cNvPr id="62" name="Shape 62"/>
          <p:cNvSpPr/>
          <p:nvPr/>
        </p:nvSpPr>
        <p:spPr>
          <a:xfrm rot="5400000">
            <a:off x="8365695" y="2422771"/>
            <a:ext cx="2990451" cy="39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000" b="1">
                <a:solidFill>
                  <a:srgbClr val="C00000"/>
                </a:solidFill>
                <a:latin typeface="+mn-lt"/>
                <a:ea typeface="+mn-ea"/>
                <a:cs typeface="+mn-cs"/>
                <a:sym typeface="Calibri"/>
              </a:defRPr>
            </a:lvl1pPr>
          </a:lstStyle>
          <a:p>
            <a:r>
              <a:t>RÉSUMÉ</a:t>
            </a:r>
          </a:p>
        </p:txBody>
      </p:sp>
      <p:sp>
        <p:nvSpPr>
          <p:cNvPr id="63" name="Shape 63"/>
          <p:cNvSpPr/>
          <p:nvPr/>
        </p:nvSpPr>
        <p:spPr>
          <a:xfrm rot="5400000">
            <a:off x="8365695" y="5155214"/>
            <a:ext cx="2990451" cy="39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000" b="1">
                <a:solidFill>
                  <a:srgbClr val="C00000"/>
                </a:solidFill>
                <a:latin typeface="+mn-lt"/>
                <a:ea typeface="+mn-ea"/>
                <a:cs typeface="+mn-cs"/>
                <a:sym typeface="Calibri"/>
              </a:defRPr>
            </a:lvl1pPr>
          </a:lstStyle>
          <a:p>
            <a:r>
              <a:t>PHRASE D’ACCROCHE</a:t>
            </a:r>
          </a:p>
        </p:txBody>
      </p:sp>
      <p:sp>
        <p:nvSpPr>
          <p:cNvPr id="64" name="Shape 64"/>
          <p:cNvSpPr/>
          <p:nvPr/>
        </p:nvSpPr>
        <p:spPr>
          <a:xfrm flipH="1">
            <a:off x="9455977" y="1769065"/>
            <a:ext cx="2" cy="5018312"/>
          </a:xfrm>
          <a:prstGeom prst="line">
            <a:avLst/>
          </a:prstGeom>
          <a:ln w="25400">
            <a:solidFill>
              <a:srgbClr val="9F0101"/>
            </a:solidFill>
          </a:ln>
        </p:spPr>
        <p:txBody>
          <a:bodyPr lIns="45718" tIns="45718" rIns="45718" bIns="45718"/>
          <a:lstStyle/>
          <a:p>
            <a:endParaRP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p:nvPr/>
        </p:nvSpPr>
        <p:spPr>
          <a:xfrm>
            <a:off x="5956189" y="1971899"/>
            <a:ext cx="4273132" cy="4612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defRPr sz="2400">
                <a:latin typeface="+mn-lt"/>
                <a:ea typeface="+mn-ea"/>
                <a:cs typeface="+mn-cs"/>
                <a:sym typeface="Calibri"/>
              </a:defRPr>
            </a:pPr>
            <a:endParaRPr/>
          </a:p>
          <a:p>
            <a:pPr algn="ctr">
              <a:defRPr sz="2400">
                <a:latin typeface="+mn-lt"/>
                <a:ea typeface="+mn-ea"/>
                <a:cs typeface="+mn-cs"/>
                <a:sym typeface="Calibri"/>
              </a:defRPr>
            </a:pPr>
            <a:r>
              <a:t>Insérez ici </a:t>
            </a:r>
          </a:p>
          <a:p>
            <a:pPr algn="ctr">
              <a:defRPr sz="2400" b="1">
                <a:solidFill>
                  <a:srgbClr val="C00000"/>
                </a:solidFill>
                <a:latin typeface="+mn-lt"/>
                <a:ea typeface="+mn-ea"/>
                <a:cs typeface="+mn-cs"/>
                <a:sym typeface="Calibri"/>
              </a:defRPr>
            </a:pPr>
            <a:r>
              <a:t>un lien de téléchargement </a:t>
            </a:r>
            <a:br/>
            <a:r>
              <a:t>We Transfer </a:t>
            </a:r>
          </a:p>
          <a:p>
            <a:pPr algn="ctr">
              <a:defRPr sz="2400">
                <a:latin typeface="+mn-lt"/>
                <a:ea typeface="+mn-ea"/>
                <a:cs typeface="+mn-cs"/>
                <a:sym typeface="Calibri"/>
              </a:defRPr>
            </a:pPr>
            <a:endParaRPr/>
          </a:p>
          <a:p>
            <a:pPr algn="ctr">
              <a:defRPr sz="2400">
                <a:latin typeface="+mn-lt"/>
                <a:ea typeface="+mn-ea"/>
                <a:cs typeface="+mn-cs"/>
                <a:sym typeface="Calibri"/>
              </a:defRPr>
            </a:pPr>
            <a:endParaRPr/>
          </a:p>
          <a:p>
            <a:pPr algn="ctr">
              <a:defRPr>
                <a:latin typeface="+mn-lt"/>
                <a:ea typeface="+mn-ea"/>
                <a:cs typeface="+mn-cs"/>
                <a:sym typeface="Calibri"/>
              </a:defRPr>
            </a:pPr>
            <a:r>
              <a:t>Vers l’</a:t>
            </a:r>
            <a:r>
              <a:rPr b="1"/>
              <a:t>image (haute définition) représentative de la candidature</a:t>
            </a:r>
            <a:r>
              <a:t> qui sera utilisée par SPORSORA dans le cadre de sa communication que ce soit sur les Trophées mais également dans son activité tout au long de l’année</a:t>
            </a:r>
          </a:p>
        </p:txBody>
      </p:sp>
      <p:sp>
        <p:nvSpPr>
          <p:cNvPr id="67" name="Shape 67"/>
          <p:cNvSpPr/>
          <p:nvPr/>
        </p:nvSpPr>
        <p:spPr>
          <a:xfrm>
            <a:off x="5954876" y="1794132"/>
            <a:ext cx="4275757" cy="4968176"/>
          </a:xfrm>
          <a:prstGeom prst="rect">
            <a:avLst/>
          </a:prstGeom>
          <a:ln>
            <a:solidFill>
              <a:srgbClr val="000000"/>
            </a:solidFill>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68" name="Shape 68"/>
          <p:cNvSpPr/>
          <p:nvPr/>
        </p:nvSpPr>
        <p:spPr>
          <a:xfrm>
            <a:off x="1268574" y="1794129"/>
            <a:ext cx="4275758" cy="4968180"/>
          </a:xfrm>
          <a:prstGeom prst="rect">
            <a:avLst/>
          </a:prstGeom>
          <a:ln>
            <a:solidFill>
              <a:srgbClr val="000000"/>
            </a:solidFill>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69" name="Shape 69"/>
          <p:cNvSpPr/>
          <p:nvPr/>
        </p:nvSpPr>
        <p:spPr>
          <a:xfrm>
            <a:off x="1257189" y="2277672"/>
            <a:ext cx="4273130" cy="40010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defRPr sz="2400">
                <a:latin typeface="+mn-lt"/>
                <a:ea typeface="+mn-ea"/>
                <a:cs typeface="+mn-cs"/>
                <a:sym typeface="Calibri"/>
              </a:defRPr>
            </a:pPr>
            <a:endParaRPr dirty="0"/>
          </a:p>
          <a:p>
            <a:pPr algn="ctr">
              <a:defRPr sz="2400">
                <a:latin typeface="+mn-lt"/>
                <a:ea typeface="+mn-ea"/>
                <a:cs typeface="+mn-cs"/>
                <a:sym typeface="Calibri"/>
              </a:defRPr>
            </a:pPr>
            <a:r>
              <a:rPr dirty="0"/>
              <a:t>Insérez ici </a:t>
            </a:r>
          </a:p>
          <a:p>
            <a:pPr algn="ctr">
              <a:defRPr sz="2400" b="1">
                <a:solidFill>
                  <a:srgbClr val="C00000"/>
                </a:solidFill>
                <a:latin typeface="+mn-lt"/>
                <a:ea typeface="+mn-ea"/>
                <a:cs typeface="+mn-cs"/>
                <a:sym typeface="Calibri"/>
              </a:defRPr>
            </a:pPr>
            <a:r>
              <a:rPr dirty="0"/>
              <a:t>un lien de téléchargement </a:t>
            </a:r>
            <a:br>
              <a:rPr dirty="0"/>
            </a:br>
            <a:r>
              <a:rPr dirty="0"/>
              <a:t>We Transfer </a:t>
            </a:r>
          </a:p>
          <a:p>
            <a:pPr algn="ctr">
              <a:defRPr sz="2400">
                <a:latin typeface="+mn-lt"/>
                <a:ea typeface="+mn-ea"/>
                <a:cs typeface="+mn-cs"/>
                <a:sym typeface="Calibri"/>
              </a:defRPr>
            </a:pPr>
            <a:endParaRPr dirty="0"/>
          </a:p>
          <a:p>
            <a:pPr algn="ctr">
              <a:defRPr sz="2400">
                <a:latin typeface="+mn-lt"/>
                <a:ea typeface="+mn-ea"/>
                <a:cs typeface="+mn-cs"/>
                <a:sym typeface="Calibri"/>
              </a:defRPr>
            </a:pPr>
            <a:endParaRPr dirty="0"/>
          </a:p>
          <a:p>
            <a:pPr algn="ctr">
              <a:defRPr sz="2000">
                <a:latin typeface="+mn-lt"/>
                <a:ea typeface="+mn-ea"/>
                <a:cs typeface="+mn-cs"/>
                <a:sym typeface="Calibri"/>
              </a:defRPr>
            </a:pPr>
            <a:r>
              <a:rPr dirty="0"/>
              <a:t>Vers des </a:t>
            </a:r>
            <a:r>
              <a:rPr b="1" dirty="0"/>
              <a:t>images d’illustration (haute définition) </a:t>
            </a:r>
            <a:r>
              <a:rPr dirty="0"/>
              <a:t>de la candidature </a:t>
            </a:r>
            <a:endParaRPr u="sng" dirty="0"/>
          </a:p>
          <a:p>
            <a:pPr algn="ctr">
              <a:defRPr sz="2000" u="sng">
                <a:latin typeface="+mn-lt"/>
                <a:ea typeface="+mn-ea"/>
                <a:cs typeface="+mn-cs"/>
                <a:sym typeface="Calibri"/>
              </a:defRPr>
            </a:pPr>
            <a:endParaRPr u="sng" dirty="0"/>
          </a:p>
          <a:p>
            <a:pPr algn="ctr">
              <a:defRPr sz="2000" u="sng">
                <a:latin typeface="+mn-lt"/>
                <a:ea typeface="+mn-ea"/>
                <a:cs typeface="+mn-cs"/>
                <a:sym typeface="Calibri"/>
              </a:defRPr>
            </a:pPr>
            <a:r>
              <a:rPr dirty="0"/>
              <a:t>et/ou </a:t>
            </a:r>
            <a:endParaRPr sz="1000" dirty="0"/>
          </a:p>
          <a:p>
            <a:pPr algn="ctr">
              <a:defRPr sz="2400" u="sng">
                <a:latin typeface="+mn-lt"/>
                <a:ea typeface="+mn-ea"/>
                <a:cs typeface="+mn-cs"/>
                <a:sym typeface="Calibri"/>
              </a:defRPr>
            </a:pPr>
            <a:endParaRPr sz="1000" dirty="0"/>
          </a:p>
          <a:p>
            <a:pPr algn="ctr">
              <a:defRPr sz="2000">
                <a:latin typeface="+mn-lt"/>
                <a:ea typeface="+mn-ea"/>
                <a:cs typeface="+mn-cs"/>
                <a:sym typeface="Calibri"/>
              </a:defRPr>
            </a:pPr>
            <a:r>
              <a:rPr dirty="0"/>
              <a:t>une </a:t>
            </a:r>
            <a:r>
              <a:rPr b="1" dirty="0"/>
              <a:t>vidéo </a:t>
            </a:r>
            <a:r>
              <a:rPr b="1" dirty="0" smtClean="0"/>
              <a:t>(</a:t>
            </a:r>
            <a:r>
              <a:rPr lang="fr-FR" b="1" dirty="0" smtClean="0"/>
              <a:t>30sec </a:t>
            </a:r>
            <a:r>
              <a:rPr b="1" dirty="0" smtClean="0"/>
              <a:t>maximum</a:t>
            </a:r>
            <a:r>
              <a:rPr b="1" dirty="0"/>
              <a:t>)</a:t>
            </a:r>
          </a:p>
        </p:txBody>
      </p:sp>
    </p:spTree>
  </p:cSld>
  <p:clrMapOvr>
    <a:masterClrMapping/>
  </p:clrMapOvr>
  <p:transition xmlns:p14="http://schemas.microsoft.com/office/powerpoint/2010/mai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TotalTime>
  <Words>295</Words>
  <Application>Microsoft Macintosh PowerPoint</Application>
  <PresentationFormat>Personnalisé</PresentationFormat>
  <Paragraphs>56</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Julien NOEL</cp:lastModifiedBy>
  <cp:revision>4</cp:revision>
  <dcterms:modified xsi:type="dcterms:W3CDTF">2019-10-14T15:54:40Z</dcterms:modified>
</cp:coreProperties>
</file>